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1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notesSlides/notesSlide16.xml" ContentType="application/vnd.openxmlformats-officedocument.presentationml.notesSlide+xml"/>
  <Override PartName="/ppt/activeX/activeX5.xml" ContentType="application/vnd.ms-office.activeX+xml"/>
  <Override PartName="/ppt/activeX/activeX6.xml" ContentType="application/vnd.ms-office.activeX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activeX/activeX7.xml" ContentType="application/vnd.ms-office.activeX+xml"/>
  <Override PartName="/ppt/activeX/activeX8.xml" ContentType="application/vnd.ms-office.activeX+xml"/>
  <Override PartName="/ppt/activeX/activeX9.xml" ContentType="application/vnd.ms-office.activeX+xml"/>
  <Override PartName="/ppt/activeX/activeX10.xml" ContentType="application/vnd.ms-office.activeX+xml"/>
  <Override PartName="/ppt/activeX/activeX11.xml" ContentType="application/vnd.ms-office.activeX+xml"/>
  <Override PartName="/ppt/activeX/activeX12.xml" ContentType="application/vnd.ms-office.activeX+xml"/>
  <Override PartName="/ppt/notesSlides/notesSlide19.xml" ContentType="application/vnd.openxmlformats-officedocument.presentationml.notesSlide+xml"/>
  <Override PartName="/ppt/activeX/activeX13.xml" ContentType="application/vnd.ms-office.activeX+xml"/>
  <Override PartName="/ppt/activeX/activeX14.xml" ContentType="application/vnd.ms-office.activeX+xml"/>
  <Override PartName="/ppt/activeX/activeX15.xml" ContentType="application/vnd.ms-office.activeX+xml"/>
  <Override PartName="/ppt/activeX/activeX16.xml" ContentType="application/vnd.ms-office.activeX+xml"/>
  <Override PartName="/ppt/activeX/activeX17.xml" ContentType="application/vnd.ms-office.activeX+xml"/>
  <Override PartName="/ppt/activeX/activeX18.xml" ContentType="application/vnd.ms-office.activeX+xml"/>
  <Override PartName="/ppt/activeX/activeX19.xml" ContentType="application/vnd.ms-office.activeX+xml"/>
  <Override PartName="/ppt/activeX/activeX20.xml" ContentType="application/vnd.ms-office.activeX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1" r:id="rId17"/>
    <p:sldId id="274" r:id="rId18"/>
    <p:sldId id="273" r:id="rId19"/>
    <p:sldId id="270" r:id="rId20"/>
    <p:sldId id="275" r:id="rId21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42" autoAdjust="0"/>
    <p:restoredTop sz="94660"/>
  </p:normalViewPr>
  <p:slideViewPr>
    <p:cSldViewPr snapToGrid="0">
      <p:cViewPr varScale="1">
        <p:scale>
          <a:sx n="81" d="100"/>
          <a:sy n="81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17.xml.rels><?xml version="1.0" encoding="UTF-8" standalone="yes"?>
<Relationships xmlns="http://schemas.openxmlformats.org/package/2006/relationships"><Relationship Id="rId1" Type="http://schemas.microsoft.com/office/2006/relationships/activeXControlBinary" Target="activeX17.bin"/></Relationships>
</file>

<file path=ppt/activeX/_rels/activeX18.xml.rels><?xml version="1.0" encoding="UTF-8" standalone="yes"?>
<Relationships xmlns="http://schemas.openxmlformats.org/package/2006/relationships"><Relationship Id="rId1" Type="http://schemas.microsoft.com/office/2006/relationships/activeXControlBinary" Target="activeX18.bin"/></Relationships>
</file>

<file path=ppt/activeX/_rels/activeX19.xml.rels><?xml version="1.0" encoding="UTF-8" standalone="yes"?>
<Relationships xmlns="http://schemas.openxmlformats.org/package/2006/relationships"><Relationship Id="rId1" Type="http://schemas.microsoft.com/office/2006/relationships/activeXControlBinary" Target="activeX19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20.xml.rels><?xml version="1.0" encoding="UTF-8" standalone="yes"?>
<Relationships xmlns="http://schemas.openxmlformats.org/package/2006/relationships"><Relationship Id="rId1" Type="http://schemas.microsoft.com/office/2006/relationships/activeXControlBinary" Target="activeX20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6534AD-8A92-44E3-8A87-9D5144A44A98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4649C5-2774-4CDD-967B-7183B5D60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827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0610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8206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2287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1822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7445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945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2898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4692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417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1774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749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7123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40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156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080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040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575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3083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7662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649C5-2774-4CDD-967B-7183B5D6089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050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245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367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842030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920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40889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431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291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684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326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837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611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821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337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422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039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639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0A270-0971-4D45-B54E-D21C501112CB}" type="datetimeFigureOut">
              <a:rPr lang="en-US" smtClean="0"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C444D06-89DF-4025-B79E-16D1DCE4A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110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control" Target="../activeX/activeX2.xml"/><Relationship Id="rId7" Type="http://schemas.openxmlformats.org/officeDocument/2006/relationships/notesSlide" Target="../notesSlides/notesSlide1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6.xml"/><Relationship Id="rId5" Type="http://schemas.openxmlformats.org/officeDocument/2006/relationships/control" Target="../activeX/activeX4.xml"/><Relationship Id="rId10" Type="http://schemas.openxmlformats.org/officeDocument/2006/relationships/image" Target="../media/image6.wmf"/><Relationship Id="rId4" Type="http://schemas.openxmlformats.org/officeDocument/2006/relationships/control" Target="../activeX/activeX3.xml"/><Relationship Id="rId9" Type="http://schemas.openxmlformats.org/officeDocument/2006/relationships/image" Target="../media/image5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6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13" Type="http://schemas.openxmlformats.org/officeDocument/2006/relationships/image" Target="../media/image11.wmf"/><Relationship Id="rId3" Type="http://schemas.openxmlformats.org/officeDocument/2006/relationships/control" Target="../activeX/activeX8.xml"/><Relationship Id="rId7" Type="http://schemas.openxmlformats.org/officeDocument/2006/relationships/control" Target="../activeX/activeX12.xml"/><Relationship Id="rId12" Type="http://schemas.openxmlformats.org/officeDocument/2006/relationships/image" Target="../media/image10.wmf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3.vml"/><Relationship Id="rId6" Type="http://schemas.openxmlformats.org/officeDocument/2006/relationships/control" Target="../activeX/activeX11.xml"/><Relationship Id="rId11" Type="http://schemas.openxmlformats.org/officeDocument/2006/relationships/image" Target="../media/image9.wmf"/><Relationship Id="rId5" Type="http://schemas.openxmlformats.org/officeDocument/2006/relationships/control" Target="../activeX/activeX10.xml"/><Relationship Id="rId10" Type="http://schemas.openxmlformats.org/officeDocument/2006/relationships/image" Target="../media/image8.wmf"/><Relationship Id="rId4" Type="http://schemas.openxmlformats.org/officeDocument/2006/relationships/control" Target="../activeX/activeX9.xml"/><Relationship Id="rId9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ontrol" Target="../activeX/activeX19.xml"/><Relationship Id="rId13" Type="http://schemas.openxmlformats.org/officeDocument/2006/relationships/image" Target="../media/image13.wmf"/><Relationship Id="rId3" Type="http://schemas.openxmlformats.org/officeDocument/2006/relationships/control" Target="../activeX/activeX14.xml"/><Relationship Id="rId7" Type="http://schemas.openxmlformats.org/officeDocument/2006/relationships/control" Target="../activeX/activeX18.xml"/><Relationship Id="rId12" Type="http://schemas.openxmlformats.org/officeDocument/2006/relationships/image" Target="../media/image12.wmf"/><Relationship Id="rId2" Type="http://schemas.openxmlformats.org/officeDocument/2006/relationships/control" Target="../activeX/activeX13.xml"/><Relationship Id="rId16" Type="http://schemas.openxmlformats.org/officeDocument/2006/relationships/image" Target="../media/image16.wmf"/><Relationship Id="rId1" Type="http://schemas.openxmlformats.org/officeDocument/2006/relationships/vmlDrawing" Target="../drawings/vmlDrawing4.vml"/><Relationship Id="rId6" Type="http://schemas.openxmlformats.org/officeDocument/2006/relationships/control" Target="../activeX/activeX17.xml"/><Relationship Id="rId11" Type="http://schemas.openxmlformats.org/officeDocument/2006/relationships/notesSlide" Target="../notesSlides/notesSlide20.xml"/><Relationship Id="rId5" Type="http://schemas.openxmlformats.org/officeDocument/2006/relationships/control" Target="../activeX/activeX16.xml"/><Relationship Id="rId15" Type="http://schemas.openxmlformats.org/officeDocument/2006/relationships/image" Target="../media/image15.wmf"/><Relationship Id="rId10" Type="http://schemas.openxmlformats.org/officeDocument/2006/relationships/slideLayout" Target="../slideLayouts/slideLayout6.xml"/><Relationship Id="rId4" Type="http://schemas.openxmlformats.org/officeDocument/2006/relationships/control" Target="../activeX/activeX15.xml"/><Relationship Id="rId9" Type="http://schemas.openxmlformats.org/officeDocument/2006/relationships/control" Target="../activeX/activeX20.xml"/><Relationship Id="rId14" Type="http://schemas.openxmlformats.org/officeDocument/2006/relationships/image" Target="../media/image1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Trắc nghiệm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05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Cá voi là động vật thuộc lớp nào: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34330" y="3006671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Lớp thú</a:t>
            </a:r>
            <a:endParaRPr lang="en-US" sz="3600"/>
          </a:p>
        </p:txBody>
      </p:sp>
      <p:sp>
        <p:nvSpPr>
          <p:cNvPr id="6" name="Rectangle 5"/>
          <p:cNvSpPr/>
          <p:nvPr/>
        </p:nvSpPr>
        <p:spPr>
          <a:xfrm>
            <a:off x="1534329" y="1990672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Lớp cá</a:t>
            </a:r>
            <a:endParaRPr lang="en-US" sz="3600"/>
          </a:p>
        </p:txBody>
      </p:sp>
      <p:grpSp>
        <p:nvGrpSpPr>
          <p:cNvPr id="11" name="Group 10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9" name="Picture 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5769446" y="3821772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5598968" y="3821772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489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Động vật nào sau đây không bay được: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34328" y="3339025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Công</a:t>
            </a:r>
            <a:endParaRPr lang="en-US" sz="3600"/>
          </a:p>
        </p:txBody>
      </p:sp>
      <p:sp>
        <p:nvSpPr>
          <p:cNvPr id="6" name="Rectangle 5"/>
          <p:cNvSpPr/>
          <p:nvPr/>
        </p:nvSpPr>
        <p:spPr>
          <a:xfrm>
            <a:off x="1534328" y="2309248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Gà nước</a:t>
            </a:r>
            <a:endParaRPr lang="en-US" sz="3600"/>
          </a:p>
        </p:txBody>
      </p:sp>
      <p:sp>
        <p:nvSpPr>
          <p:cNvPr id="7" name="Rectangle 6"/>
          <p:cNvSpPr/>
          <p:nvPr/>
        </p:nvSpPr>
        <p:spPr>
          <a:xfrm>
            <a:off x="1534329" y="4368804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Bồ câu</a:t>
            </a:r>
            <a:endParaRPr lang="en-US" sz="3600"/>
          </a:p>
        </p:txBody>
      </p:sp>
      <p:grpSp>
        <p:nvGrpSpPr>
          <p:cNvPr id="11" name="Group 10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9" name="Picture 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5769446" y="3821772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5598968" y="3821772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072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Kiểu đuôi mở rộng là .pptx là thuộc phần mềm nào: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34328" y="3339025"/>
            <a:ext cx="2510730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PowerPoint</a:t>
            </a:r>
            <a:endParaRPr lang="en-US" sz="3600"/>
          </a:p>
        </p:txBody>
      </p:sp>
      <p:sp>
        <p:nvSpPr>
          <p:cNvPr id="6" name="Rectangle 5"/>
          <p:cNvSpPr/>
          <p:nvPr/>
        </p:nvSpPr>
        <p:spPr>
          <a:xfrm>
            <a:off x="1534328" y="2309248"/>
            <a:ext cx="2510730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Excel</a:t>
            </a:r>
            <a:endParaRPr lang="en-US" sz="3600"/>
          </a:p>
        </p:txBody>
      </p:sp>
      <p:sp>
        <p:nvSpPr>
          <p:cNvPr id="7" name="Rectangle 6"/>
          <p:cNvSpPr/>
          <p:nvPr/>
        </p:nvSpPr>
        <p:spPr>
          <a:xfrm>
            <a:off x="1534329" y="4368804"/>
            <a:ext cx="2510730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Word</a:t>
            </a:r>
            <a:endParaRPr lang="en-US" sz="3600"/>
          </a:p>
        </p:txBody>
      </p:sp>
      <p:grpSp>
        <p:nvGrpSpPr>
          <p:cNvPr id="11" name="Group 10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9" name="Picture 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5769446" y="3821772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5598968" y="3821772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267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Loại pin nào sử dụng và lưu trữ được lâu nhất: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34328" y="4368804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Lipo</a:t>
            </a:r>
            <a:endParaRPr lang="en-US" sz="3600"/>
          </a:p>
        </p:txBody>
      </p:sp>
      <p:sp>
        <p:nvSpPr>
          <p:cNvPr id="6" name="Rectangle 5"/>
          <p:cNvSpPr/>
          <p:nvPr/>
        </p:nvSpPr>
        <p:spPr>
          <a:xfrm>
            <a:off x="1534328" y="2309248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Ni-Cd</a:t>
            </a:r>
            <a:endParaRPr lang="en-US" sz="3600"/>
          </a:p>
        </p:txBody>
      </p:sp>
      <p:sp>
        <p:nvSpPr>
          <p:cNvPr id="7" name="Rectangle 6"/>
          <p:cNvSpPr/>
          <p:nvPr/>
        </p:nvSpPr>
        <p:spPr>
          <a:xfrm>
            <a:off x="1534328" y="3339026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Ni-Md</a:t>
            </a:r>
            <a:endParaRPr lang="en-US" sz="3600"/>
          </a:p>
        </p:txBody>
      </p:sp>
      <p:grpSp>
        <p:nvGrpSpPr>
          <p:cNvPr id="11" name="Group 10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9" name="Picture 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5769446" y="3821772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5598968" y="3821772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537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Câu hỏi điền khuyết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69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2753533"/>
          </a:xfrm>
        </p:spPr>
        <p:txBody>
          <a:bodyPr>
            <a:normAutofit/>
          </a:bodyPr>
          <a:lstStyle/>
          <a:p>
            <a:r>
              <a:rPr lang="en-US"/>
              <a:t>“Trong đầm gì đẹp bằng sen</a:t>
            </a:r>
            <a:br>
              <a:rPr lang="en-US"/>
            </a:br>
            <a:r>
              <a:rPr lang="en-US"/>
              <a:t>Lá xanh bông trắng lại chen nhị vàng</a:t>
            </a:r>
            <a:br>
              <a:rPr lang="en-US"/>
            </a:br>
            <a:r>
              <a:rPr lang="en-US"/>
              <a:t>Nhị vàng, bông trắng, lá xanh</a:t>
            </a:r>
            <a:br>
              <a:rPr lang="en-US"/>
            </a:br>
            <a:r>
              <a:rPr lang="en-US"/>
              <a:t>Gần bùn mà chẳng hôi tanh mùi bùn.”</a:t>
            </a:r>
          </a:p>
        </p:txBody>
      </p:sp>
      <p:sp>
        <p:nvSpPr>
          <p:cNvPr id="3" name="Rectangle 2"/>
          <p:cNvSpPr/>
          <p:nvPr/>
        </p:nvSpPr>
        <p:spPr>
          <a:xfrm>
            <a:off x="5656881" y="609599"/>
            <a:ext cx="945396" cy="769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n w="0"/>
                <a:solidFill>
                  <a:schemeClr val="accent1"/>
                </a:solidFill>
              </a:rPr>
              <a:t>……</a:t>
            </a:r>
            <a:endParaRPr lang="en-US" sz="3600">
              <a:ln w="0"/>
              <a:solidFill>
                <a:schemeClr val="accent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24365" y="1105544"/>
            <a:ext cx="1177872" cy="769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n w="0"/>
                <a:solidFill>
                  <a:schemeClr val="accent1"/>
                </a:solidFill>
              </a:rPr>
              <a:t>…….</a:t>
            </a:r>
            <a:endParaRPr lang="en-US" sz="3600">
              <a:ln w="0"/>
              <a:solidFill>
                <a:schemeClr val="accent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46197" y="2329911"/>
            <a:ext cx="867906" cy="614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n w="0"/>
                <a:solidFill>
                  <a:schemeClr val="accent1"/>
                </a:solidFill>
              </a:rPr>
              <a:t>…..</a:t>
            </a:r>
            <a:endParaRPr lang="en-US" sz="3600">
              <a:ln w="0"/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49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Quét chọn và kéo thả các từ sau vào vị trí phù hợp: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152889" y="2464229"/>
            <a:ext cx="8090116" cy="12003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defTabSz="457200">
              <a:spcBef>
                <a:spcPct val="0"/>
              </a:spcBef>
              <a:buNone/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mtClean="0"/>
              <a:t>“The </a:t>
            </a:r>
            <a:r>
              <a:rPr lang="en-US"/>
              <a:t>quick brown  </a:t>
            </a:r>
            <a:r>
              <a:rPr lang="en-US" smtClean="0"/>
              <a:t>          jumps </a:t>
            </a:r>
            <a:r>
              <a:rPr lang="en-US"/>
              <a:t>over the </a:t>
            </a:r>
            <a:r>
              <a:rPr lang="en-US" smtClean="0"/>
              <a:t>lazy            ”</a:t>
            </a: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848491" y="3777449"/>
            <a:ext cx="1617499" cy="697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Đáp án</a:t>
            </a:r>
            <a:endParaRPr lang="en-US" sz="3600"/>
          </a:p>
        </p:txBody>
      </p:sp>
      <p:sp>
        <p:nvSpPr>
          <p:cNvPr id="13" name="Rectangle 12"/>
          <p:cNvSpPr/>
          <p:nvPr/>
        </p:nvSpPr>
        <p:spPr>
          <a:xfrm>
            <a:off x="4944671" y="3241767"/>
            <a:ext cx="1518122" cy="6664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fox</a:t>
            </a:r>
            <a:endParaRPr lang="en-US" sz="3600"/>
          </a:p>
        </p:txBody>
      </p:sp>
      <p:sp>
        <p:nvSpPr>
          <p:cNvPr id="14" name="Rectangle 13"/>
          <p:cNvSpPr/>
          <p:nvPr/>
        </p:nvSpPr>
        <p:spPr>
          <a:xfrm>
            <a:off x="2945390" y="3807522"/>
            <a:ext cx="1518122" cy="6673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dog</a:t>
            </a:r>
            <a:endParaRPr lang="en-US" sz="360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82" name="TextBox4" r:id="rId2" imgW="1514520" imgH="714240"/>
        </mc:Choice>
        <mc:Fallback>
          <p:control name="TextBox4" r:id="rId2" imgW="1514520" imgH="714240">
            <p:pic>
              <p:nvPicPr>
                <p:cNvPr id="6" name="TextBox4"/>
                <p:cNvPicPr>
                  <a:picLocks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944671" y="2464229"/>
                  <a:ext cx="1518122" cy="713056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83" name="TextBox1" r:id="rId3" imgW="1514520" imgH="714240"/>
        </mc:Choice>
        <mc:Fallback>
          <p:control name="TextBox1" r:id="rId3" imgW="1514520" imgH="714240">
            <p:pic>
              <p:nvPicPr>
                <p:cNvPr id="9" name="TextBox1"/>
                <p:cNvPicPr>
                  <a:picLocks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945390" y="3064393"/>
                  <a:ext cx="1518122" cy="713056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84" name="TextBox2" r:id="rId4" imgW="1657440" imgH="714240"/>
        </mc:Choice>
        <mc:Fallback>
          <p:control name="TextBox2" r:id="rId4" imgW="1657440" imgH="714240">
            <p:pic>
              <p:nvPicPr>
                <p:cNvPr id="10" name="TextBox2"/>
                <p:cNvPicPr>
                  <a:picLocks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286353" y="1170122"/>
                  <a:ext cx="1658318" cy="713056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85" name="TextBox3" r:id="rId5" imgW="1657440" imgH="714240"/>
        </mc:Choice>
        <mc:Fallback>
          <p:control name="TextBox3" r:id="rId5" imgW="1657440" imgH="714240">
            <p:pic>
              <p:nvPicPr>
                <p:cNvPr id="11" name="TextBox3"/>
                <p:cNvPicPr>
                  <a:picLocks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944671" y="1170122"/>
                  <a:ext cx="1658318" cy="713056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96096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Điền và chia động từ thích hợp vào chỗ trống (disconnect,start)</a:t>
            </a:r>
            <a:endParaRPr lang="en-US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77333" y="2495550"/>
            <a:ext cx="8623829" cy="22050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/>
              <a:t>Make sure </a:t>
            </a:r>
            <a:r>
              <a:rPr lang="en-US" smtClean="0"/>
              <a:t>you             the </a:t>
            </a:r>
            <a:r>
              <a:rPr lang="en-US"/>
              <a:t>electricity before </a:t>
            </a:r>
            <a:r>
              <a:rPr lang="en-US" smtClean="0"/>
              <a:t>you            mending </a:t>
            </a:r>
            <a:r>
              <a:rPr lang="en-US"/>
              <a:t>this light switch.</a:t>
            </a:r>
          </a:p>
        </p:txBody>
      </p:sp>
      <p:sp>
        <p:nvSpPr>
          <p:cNvPr id="6" name="Rectangle 5"/>
          <p:cNvSpPr/>
          <p:nvPr/>
        </p:nvSpPr>
        <p:spPr>
          <a:xfrm>
            <a:off x="7656503" y="4003164"/>
            <a:ext cx="1617499" cy="697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Đáp án</a:t>
            </a:r>
            <a:endParaRPr lang="en-US" sz="3600"/>
          </a:p>
        </p:txBody>
      </p:sp>
      <p:sp>
        <p:nvSpPr>
          <p:cNvPr id="7" name="Rectangle 6"/>
          <p:cNvSpPr/>
          <p:nvPr/>
        </p:nvSpPr>
        <p:spPr>
          <a:xfrm>
            <a:off x="3829024" y="1872227"/>
            <a:ext cx="2914676" cy="697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disconnected</a:t>
            </a:r>
            <a:endParaRPr lang="en-US" sz="3600"/>
          </a:p>
        </p:txBody>
      </p:sp>
      <p:sp>
        <p:nvSpPr>
          <p:cNvPr id="8" name="Rectangle 7"/>
          <p:cNvSpPr/>
          <p:nvPr/>
        </p:nvSpPr>
        <p:spPr>
          <a:xfrm>
            <a:off x="3069963" y="3743324"/>
            <a:ext cx="1518122" cy="697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start</a:t>
            </a:r>
            <a:endParaRPr lang="en-US" sz="360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108" name="TextBox4" r:id="rId2" imgW="1514520" imgH="457200"/>
        </mc:Choice>
        <mc:Fallback>
          <p:control name="TextBox4" r:id="rId2" imgW="1514520" imgH="457200">
            <p:pic>
              <p:nvPicPr>
                <p:cNvPr id="4" name="TextBox4"/>
                <p:cNvPicPr>
                  <a:picLocks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069963" y="3194050"/>
                  <a:ext cx="1518122" cy="457200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09" name="TextBox1" r:id="rId3" imgW="1514520" imgH="457200"/>
        </mc:Choice>
        <mc:Fallback>
          <p:control name="TextBox1" r:id="rId3" imgW="1514520" imgH="457200">
            <p:pic>
              <p:nvPicPr>
                <p:cNvPr id="5" name="TextBox1"/>
                <p:cNvPicPr>
                  <a:picLocks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829024" y="2616200"/>
                  <a:ext cx="1518122" cy="457200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71699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Câu hỏi ghép đôi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91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Quét chọn và kéo thả tên thủ đô tương ứng với quốc gia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332855" y="2882690"/>
            <a:ext cx="1193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Anh</a:t>
            </a:r>
            <a:endParaRPr lang="en-US" sz="3600"/>
          </a:p>
        </p:txBody>
      </p:sp>
      <p:sp>
        <p:nvSpPr>
          <p:cNvPr id="8" name="TextBox 7"/>
          <p:cNvSpPr txBox="1"/>
          <p:nvPr/>
        </p:nvSpPr>
        <p:spPr>
          <a:xfrm>
            <a:off x="1332855" y="3938865"/>
            <a:ext cx="1193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Pháp</a:t>
            </a:r>
            <a:endParaRPr lang="en-US" sz="3600"/>
          </a:p>
        </p:txBody>
      </p:sp>
      <p:sp>
        <p:nvSpPr>
          <p:cNvPr id="9" name="TextBox 8"/>
          <p:cNvSpPr txBox="1"/>
          <p:nvPr/>
        </p:nvSpPr>
        <p:spPr>
          <a:xfrm>
            <a:off x="1332855" y="4995040"/>
            <a:ext cx="1193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Mỹ</a:t>
            </a:r>
            <a:endParaRPr lang="en-US" sz="3600"/>
          </a:p>
        </p:txBody>
      </p:sp>
      <p:cxnSp>
        <p:nvCxnSpPr>
          <p:cNvPr id="14" name="Straight Connector 13"/>
          <p:cNvCxnSpPr/>
          <p:nvPr/>
        </p:nvCxnSpPr>
        <p:spPr>
          <a:xfrm>
            <a:off x="677334" y="2774202"/>
            <a:ext cx="893161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7244057" y="5982345"/>
            <a:ext cx="1617499" cy="697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Đáp án</a:t>
            </a:r>
            <a:endParaRPr lang="en-US" sz="3600"/>
          </a:p>
        </p:txBody>
      </p:sp>
      <p:sp>
        <p:nvSpPr>
          <p:cNvPr id="21" name="Rectangle 20"/>
          <p:cNvSpPr/>
          <p:nvPr/>
        </p:nvSpPr>
        <p:spPr>
          <a:xfrm>
            <a:off x="6508946" y="4861005"/>
            <a:ext cx="259423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Washington</a:t>
            </a:r>
            <a:endParaRPr lang="en-US" sz="3600"/>
          </a:p>
        </p:txBody>
      </p:sp>
      <p:sp>
        <p:nvSpPr>
          <p:cNvPr id="22" name="Rectangle 21"/>
          <p:cNvSpPr/>
          <p:nvPr/>
        </p:nvSpPr>
        <p:spPr>
          <a:xfrm>
            <a:off x="6508946" y="3804830"/>
            <a:ext cx="259423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Paris</a:t>
            </a:r>
            <a:endParaRPr lang="en-US" sz="3600"/>
          </a:p>
        </p:txBody>
      </p:sp>
      <p:sp>
        <p:nvSpPr>
          <p:cNvPr id="23" name="Rectangle 22"/>
          <p:cNvSpPr/>
          <p:nvPr/>
        </p:nvSpPr>
        <p:spPr>
          <a:xfrm>
            <a:off x="6508946" y="2814953"/>
            <a:ext cx="259423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Luân Đôn</a:t>
            </a:r>
            <a:endParaRPr lang="en-US" sz="360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94" name="TextBox1" r:id="rId2" imgW="2095560" imgH="714240"/>
        </mc:Choice>
        <mc:Fallback>
          <p:control name="TextBox1" r:id="rId2" imgW="2095560" imgH="714240">
            <p:pic>
              <p:nvPicPr>
                <p:cNvPr id="10" name="TextBox1"/>
                <p:cNvPicPr>
                  <a:picLocks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231749" y="1914774"/>
                  <a:ext cx="2100746" cy="713056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95" name="TextBox2" r:id="rId3" imgW="2095560" imgH="714240"/>
        </mc:Choice>
        <mc:Fallback>
          <p:control name="TextBox2" r:id="rId3" imgW="2095560" imgH="714240">
            <p:pic>
              <p:nvPicPr>
                <p:cNvPr id="11" name="TextBox2"/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7002434" y="1914774"/>
                  <a:ext cx="2100746" cy="713056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96" name="TextBox3" r:id="rId4" imgW="2685960" imgH="714240"/>
        </mc:Choice>
        <mc:Fallback>
          <p:control name="TextBox3" r:id="rId4" imgW="2685960" imgH="714240">
            <p:pic>
              <p:nvPicPr>
                <p:cNvPr id="12" name="TextBox3"/>
                <p:cNvPicPr>
                  <a:picLocks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138402" y="1914774"/>
                  <a:ext cx="2689680" cy="713056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97" name="TextBox4" r:id="rId5" imgW="2685960" imgH="714240"/>
        </mc:Choice>
        <mc:Fallback>
          <p:control name="TextBox4" r:id="rId5" imgW="2685960" imgH="714240">
            <p:pic>
              <p:nvPicPr>
                <p:cNvPr id="15" name="TextBox4"/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812941" y="2915625"/>
                  <a:ext cx="2689680" cy="713056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98" name="TextBox5" r:id="rId6" imgW="2685960" imgH="714240"/>
        </mc:Choice>
        <mc:Fallback>
          <p:control name="TextBox5" r:id="rId6" imgW="2685960" imgH="714240">
            <p:pic>
              <p:nvPicPr>
                <p:cNvPr id="16" name="TextBox5"/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810645" y="3949630"/>
                  <a:ext cx="2689680" cy="713056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99" name="TextBox6" r:id="rId7" imgW="2685960" imgH="714240"/>
        </mc:Choice>
        <mc:Fallback>
          <p:control name="TextBox6" r:id="rId7" imgW="2685960" imgH="714240">
            <p:pic>
              <p:nvPicPr>
                <p:cNvPr id="17" name="TextBox6"/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780360" y="5034494"/>
                  <a:ext cx="2689680" cy="713056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19914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Câu hỏi đúng sai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30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Quét chọn và kéo thả vào đúng vị trí</a:t>
            </a: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66894" y="4981478"/>
            <a:ext cx="1825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Layer 1</a:t>
            </a:r>
            <a:endParaRPr lang="en-US" sz="3600"/>
          </a:p>
        </p:txBody>
      </p:sp>
      <p:sp>
        <p:nvSpPr>
          <p:cNvPr id="12" name="TextBox 11"/>
          <p:cNvSpPr txBox="1"/>
          <p:nvPr/>
        </p:nvSpPr>
        <p:spPr>
          <a:xfrm>
            <a:off x="566895" y="4301784"/>
            <a:ext cx="1825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Layer 2</a:t>
            </a:r>
            <a:endParaRPr lang="en-US" sz="3600"/>
          </a:p>
        </p:txBody>
      </p:sp>
      <p:sp>
        <p:nvSpPr>
          <p:cNvPr id="13" name="TextBox 12"/>
          <p:cNvSpPr txBox="1"/>
          <p:nvPr/>
        </p:nvSpPr>
        <p:spPr>
          <a:xfrm>
            <a:off x="566894" y="2840090"/>
            <a:ext cx="1825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Layer 4</a:t>
            </a:r>
            <a:endParaRPr lang="en-US" sz="3600"/>
          </a:p>
        </p:txBody>
      </p:sp>
      <p:sp>
        <p:nvSpPr>
          <p:cNvPr id="14" name="TextBox 13"/>
          <p:cNvSpPr txBox="1"/>
          <p:nvPr/>
        </p:nvSpPr>
        <p:spPr>
          <a:xfrm>
            <a:off x="566894" y="3554465"/>
            <a:ext cx="1825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Layer 3</a:t>
            </a:r>
            <a:endParaRPr lang="en-US" sz="3600"/>
          </a:p>
        </p:txBody>
      </p:sp>
      <p:sp>
        <p:nvSpPr>
          <p:cNvPr id="15" name="Rectangle 14"/>
          <p:cNvSpPr/>
          <p:nvPr/>
        </p:nvSpPr>
        <p:spPr>
          <a:xfrm>
            <a:off x="7129757" y="5910908"/>
            <a:ext cx="1617499" cy="697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Đáp án</a:t>
            </a:r>
            <a:endParaRPr lang="en-US" sz="3600"/>
          </a:p>
        </p:txBody>
      </p:sp>
      <p:sp>
        <p:nvSpPr>
          <p:cNvPr id="16" name="Rectangle 15"/>
          <p:cNvSpPr/>
          <p:nvPr/>
        </p:nvSpPr>
        <p:spPr>
          <a:xfrm>
            <a:off x="6358231" y="4983699"/>
            <a:ext cx="3514432" cy="6774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Network Access</a:t>
            </a:r>
            <a:endParaRPr lang="en-US" sz="3600"/>
          </a:p>
        </p:txBody>
      </p:sp>
      <p:sp>
        <p:nvSpPr>
          <p:cNvPr id="17" name="Rectangle 16"/>
          <p:cNvSpPr/>
          <p:nvPr/>
        </p:nvSpPr>
        <p:spPr>
          <a:xfrm>
            <a:off x="6358231" y="4252851"/>
            <a:ext cx="3514432" cy="6774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Internet</a:t>
            </a:r>
            <a:endParaRPr lang="en-US" sz="3600"/>
          </a:p>
        </p:txBody>
      </p:sp>
      <p:sp>
        <p:nvSpPr>
          <p:cNvPr id="18" name="Rectangle 17"/>
          <p:cNvSpPr/>
          <p:nvPr/>
        </p:nvSpPr>
        <p:spPr>
          <a:xfrm>
            <a:off x="6358231" y="3538893"/>
            <a:ext cx="3514432" cy="6774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Transport</a:t>
            </a:r>
            <a:endParaRPr lang="en-US" sz="3600"/>
          </a:p>
        </p:txBody>
      </p:sp>
      <p:sp>
        <p:nvSpPr>
          <p:cNvPr id="19" name="Rectangle 18"/>
          <p:cNvSpPr/>
          <p:nvPr/>
        </p:nvSpPr>
        <p:spPr>
          <a:xfrm>
            <a:off x="6358231" y="2824518"/>
            <a:ext cx="3514432" cy="6774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Application</a:t>
            </a:r>
            <a:endParaRPr lang="en-US" sz="360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158" name="TextBox3" r:id="rId2" imgW="2495520" imgH="714240"/>
        </mc:Choice>
        <mc:Fallback>
          <p:control name="TextBox3" r:id="rId2" imgW="2495520" imgH="714240">
            <p:pic>
              <p:nvPicPr>
                <p:cNvPr id="3" name="TextBox3"/>
                <p:cNvPicPr>
                  <a:picLocks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309849" y="1270000"/>
                  <a:ext cx="2500312" cy="713056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59" name="TextBox1" r:id="rId3" imgW="2085840" imgH="714240"/>
        </mc:Choice>
        <mc:Fallback>
          <p:control name="TextBox1" r:id="rId3" imgW="2085840" imgH="714240">
            <p:pic>
              <p:nvPicPr>
                <p:cNvPr id="4" name="TextBox1"/>
                <p:cNvPicPr>
                  <a:picLocks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447161" y="1270000"/>
                  <a:ext cx="2082239" cy="713056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60" name="TextBox2" r:id="rId4" imgW="1828800" imgH="714240"/>
        </mc:Choice>
        <mc:Fallback>
          <p:control name="TextBox2" r:id="rId4" imgW="1828800" imgH="714240">
            <p:pic>
              <p:nvPicPr>
                <p:cNvPr id="5" name="TextBox2"/>
                <p:cNvPicPr>
                  <a:picLocks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004484" y="1877744"/>
                  <a:ext cx="1825063" cy="713056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61" name="TextBox4" r:id="rId5" imgW="3505320" imgH="714240"/>
        </mc:Choice>
        <mc:Fallback>
          <p:control name="TextBox4" r:id="rId5" imgW="3505320" imgH="714240">
            <p:pic>
              <p:nvPicPr>
                <p:cNvPr id="6" name="TextBox4"/>
                <p:cNvPicPr>
                  <a:picLocks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738811" y="1920608"/>
                  <a:ext cx="3503222" cy="713056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62" name="TextBox5" r:id="rId6" imgW="3409920" imgH="714240"/>
        </mc:Choice>
        <mc:Fallback>
          <p:control name="TextBox5" r:id="rId6" imgW="3409920" imgH="714240">
            <p:pic>
              <p:nvPicPr>
                <p:cNvPr id="7" name="TextBox5"/>
                <p:cNvPicPr>
                  <a:picLocks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586974" y="2808948"/>
                  <a:ext cx="3413784" cy="713056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63" name="TextBox6" r:id="rId7" imgW="3409920" imgH="714240"/>
        </mc:Choice>
        <mc:Fallback>
          <p:control name="TextBox6" r:id="rId7" imgW="3409920" imgH="714240">
            <p:pic>
              <p:nvPicPr>
                <p:cNvPr id="8" name="TextBox6"/>
                <p:cNvPicPr>
                  <a:picLocks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586974" y="3522004"/>
                  <a:ext cx="3413784" cy="713056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64" name="TextBox7" r:id="rId8" imgW="3409920" imgH="714240"/>
        </mc:Choice>
        <mc:Fallback>
          <p:control name="TextBox7" r:id="rId8" imgW="3409920" imgH="714240">
            <p:pic>
              <p:nvPicPr>
                <p:cNvPr id="9" name="TextBox7"/>
                <p:cNvPicPr>
                  <a:picLocks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586974" y="4235060"/>
                  <a:ext cx="3413784" cy="713056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5165" name="TextBox8" r:id="rId9" imgW="3409920" imgH="714240"/>
        </mc:Choice>
        <mc:Fallback>
          <p:control name="TextBox8" r:id="rId9" imgW="3409920" imgH="714240">
            <p:pic>
              <p:nvPicPr>
                <p:cNvPr id="10" name="TextBox8"/>
                <p:cNvPicPr>
                  <a:picLocks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586974" y="4948116"/>
                  <a:ext cx="3413784" cy="713056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60638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Hãy cho biết phép toán 1+1=3 là đúng hay sai?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975668" y="2286000"/>
            <a:ext cx="2786063" cy="4572000"/>
            <a:chOff x="4975668" y="2286000"/>
            <a:chExt cx="2786063" cy="4572000"/>
          </a:xfrm>
        </p:grpSpPr>
        <p:pic>
          <p:nvPicPr>
            <p:cNvPr id="17" name="Picture 1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5668" y="2286000"/>
              <a:ext cx="2751772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5693536" y="3638130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189605" y="2286000"/>
            <a:ext cx="2786063" cy="4572000"/>
            <a:chOff x="2189605" y="2286000"/>
            <a:chExt cx="278606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605" y="2286000"/>
              <a:ext cx="278606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2320394" y="3152204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251240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Sai</a:t>
            </a:r>
            <a:endParaRPr lang="en-US" sz="3600"/>
          </a:p>
        </p:txBody>
      </p:sp>
      <p:sp>
        <p:nvSpPr>
          <p:cNvPr id="3" name="Rectangle 2"/>
          <p:cNvSpPr/>
          <p:nvPr/>
        </p:nvSpPr>
        <p:spPr>
          <a:xfrm>
            <a:off x="2189605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Đúng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67978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Hà Nội là thủ đô nước Việt Nam?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31556" y="2286000"/>
            <a:ext cx="2786063" cy="4572000"/>
            <a:chOff x="4975668" y="2286000"/>
            <a:chExt cx="2786063" cy="4572000"/>
          </a:xfrm>
        </p:grpSpPr>
        <p:pic>
          <p:nvPicPr>
            <p:cNvPr id="17" name="Picture 1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5668" y="2286000"/>
              <a:ext cx="2751772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5693536" y="3638130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95178" y="2286000"/>
            <a:ext cx="2786063" cy="4572000"/>
            <a:chOff x="2189605" y="2286000"/>
            <a:chExt cx="278606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605" y="2286000"/>
              <a:ext cx="278606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2320394" y="3152204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251240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Sai</a:t>
            </a:r>
            <a:endParaRPr lang="en-US" sz="3600"/>
          </a:p>
        </p:txBody>
      </p:sp>
      <p:sp>
        <p:nvSpPr>
          <p:cNvPr id="3" name="Rectangle 2"/>
          <p:cNvSpPr/>
          <p:nvPr/>
        </p:nvSpPr>
        <p:spPr>
          <a:xfrm>
            <a:off x="2189605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Đúng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140900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Quận Tân Bình có 18 phường đúng hay sai?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975668" y="2286000"/>
            <a:ext cx="2786063" cy="4572000"/>
            <a:chOff x="4975668" y="2286000"/>
            <a:chExt cx="2786063" cy="4572000"/>
          </a:xfrm>
        </p:grpSpPr>
        <p:pic>
          <p:nvPicPr>
            <p:cNvPr id="17" name="Picture 1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5668" y="2286000"/>
              <a:ext cx="2751772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5693536" y="3638130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189605" y="2286000"/>
            <a:ext cx="2786063" cy="4572000"/>
            <a:chOff x="2189605" y="2286000"/>
            <a:chExt cx="278606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605" y="2286000"/>
              <a:ext cx="278606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2320394" y="3152204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251240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Sai</a:t>
            </a:r>
            <a:endParaRPr lang="en-US" sz="3600"/>
          </a:p>
        </p:txBody>
      </p:sp>
      <p:sp>
        <p:nvSpPr>
          <p:cNvPr id="3" name="Rectangle 2"/>
          <p:cNvSpPr/>
          <p:nvPr/>
        </p:nvSpPr>
        <p:spPr>
          <a:xfrm>
            <a:off x="2189605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Đúng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41702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Ngày 2 tháng 9 là quốc khánh Việt Nam?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31556" y="2286000"/>
            <a:ext cx="2786063" cy="4572000"/>
            <a:chOff x="4975668" y="2286000"/>
            <a:chExt cx="2786063" cy="4572000"/>
          </a:xfrm>
        </p:grpSpPr>
        <p:pic>
          <p:nvPicPr>
            <p:cNvPr id="17" name="Picture 1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5668" y="2286000"/>
              <a:ext cx="2751772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5693536" y="3638130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95178" y="2286000"/>
            <a:ext cx="2786063" cy="4572000"/>
            <a:chOff x="2189605" y="2286000"/>
            <a:chExt cx="278606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605" y="2286000"/>
              <a:ext cx="278606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2320394" y="3152204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251240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Sai</a:t>
            </a:r>
            <a:endParaRPr lang="en-US" sz="3600"/>
          </a:p>
        </p:txBody>
      </p:sp>
      <p:sp>
        <p:nvSpPr>
          <p:cNvPr id="3" name="Rectangle 2"/>
          <p:cNvSpPr/>
          <p:nvPr/>
        </p:nvSpPr>
        <p:spPr>
          <a:xfrm>
            <a:off x="2189605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Đúng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67792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Cá voi là động vật thuộc lớp cá?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975668" y="2286000"/>
            <a:ext cx="2786063" cy="4572000"/>
            <a:chOff x="4975668" y="2286000"/>
            <a:chExt cx="2786063" cy="4572000"/>
          </a:xfrm>
        </p:grpSpPr>
        <p:pic>
          <p:nvPicPr>
            <p:cNvPr id="17" name="Picture 1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5668" y="2286000"/>
              <a:ext cx="2751772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5693536" y="3638130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189605" y="2286000"/>
            <a:ext cx="2786063" cy="4572000"/>
            <a:chOff x="2189605" y="2286000"/>
            <a:chExt cx="278606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605" y="2286000"/>
              <a:ext cx="278606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2320394" y="3152204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251240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Sai</a:t>
            </a:r>
            <a:endParaRPr lang="en-US" sz="3600"/>
          </a:p>
        </p:txBody>
      </p:sp>
      <p:sp>
        <p:nvSpPr>
          <p:cNvPr id="3" name="Rectangle 2"/>
          <p:cNvSpPr/>
          <p:nvPr/>
        </p:nvSpPr>
        <p:spPr>
          <a:xfrm>
            <a:off x="2189605" y="2027583"/>
            <a:ext cx="1775791" cy="76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Đúng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377117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Câu hỏi chọn lựa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07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Tốc độ tối đa cho phép khi xe mô tô di chuyển trong khu vực nội thành là: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34330" y="2309248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40 km/h</a:t>
            </a:r>
            <a:endParaRPr lang="en-US" sz="3600"/>
          </a:p>
        </p:txBody>
      </p:sp>
      <p:sp>
        <p:nvSpPr>
          <p:cNvPr id="6" name="Rectangle 5"/>
          <p:cNvSpPr/>
          <p:nvPr/>
        </p:nvSpPr>
        <p:spPr>
          <a:xfrm>
            <a:off x="1534329" y="3339026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/>
              <a:t>45 km/h</a:t>
            </a:r>
            <a:endParaRPr lang="en-US" sz="3600"/>
          </a:p>
        </p:txBody>
      </p:sp>
      <p:sp>
        <p:nvSpPr>
          <p:cNvPr id="7" name="Rectangle 6"/>
          <p:cNvSpPr/>
          <p:nvPr/>
        </p:nvSpPr>
        <p:spPr>
          <a:xfrm>
            <a:off x="1534329" y="4368804"/>
            <a:ext cx="2154265" cy="805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5</a:t>
            </a:r>
            <a:r>
              <a:rPr lang="en-US" sz="3600" smtClean="0"/>
              <a:t>0 km/h</a:t>
            </a:r>
            <a:endParaRPr lang="en-US" sz="3600"/>
          </a:p>
        </p:txBody>
      </p:sp>
      <p:grpSp>
        <p:nvGrpSpPr>
          <p:cNvPr id="11" name="Group 10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9" name="Picture 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5769446" y="3821772"/>
              <a:ext cx="16450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Sai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513241" y="1930400"/>
            <a:ext cx="2157413" cy="4572000"/>
            <a:chOff x="5513241" y="1930400"/>
            <a:chExt cx="2157413" cy="457200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241" y="1930400"/>
              <a:ext cx="2157413" cy="4572000"/>
            </a:xfrm>
            <a:prstGeom prst="rect">
              <a:avLst/>
            </a:prstGeom>
            <a:effectLst>
              <a:outerShdw blurRad="50800" dist="38100" dir="2700000" algn="tl">
                <a:prstClr val="black">
                  <a:alpha val="40000"/>
                </a:prstClr>
              </a:outerShdw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5598968" y="3821772"/>
              <a:ext cx="20681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smtClean="0">
                  <a:solidFill>
                    <a:schemeClr val="accent4"/>
                  </a:solidFill>
                </a:rPr>
                <a:t>Đúng rồi!</a:t>
              </a:r>
              <a:endParaRPr lang="en-US" sz="3600">
                <a:solidFill>
                  <a:schemeClr val="accent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796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BD6289F4-0B8D-4868-AA41-72E98DC65AC9}"/>
  <p:tag name="ISPRING_RESOURCE_FOLDER" val="C:\Users\Le Truong\Desktop\Le Phi Truong\Bai2\"/>
  <p:tag name="ISPRING_PRESENTATION_PATH" val="C:\Users\Le Truong\Desktop\Le Phi Truong\Bai2.pptx"/>
  <p:tag name="ISPRING_PROJECT_FOLDER_UPDATED" val="1"/>
  <p:tag name="ISPRING_RESOURCE_PATHS_HASH_PRESENTER" val="1edc22ff68d72e59c502b83a42f32b8665edbe7"/>
  <p:tag name="ISPRING_ULTRA_SCORM_COURSE_ID" val="8F406E25-CECE-4084-80E2-EB707C540CD4"/>
  <p:tag name="ISPRING_SCORM_RATE_SLIDES" val="1"/>
  <p:tag name="ISPRING_SCORM_RATE_QUIZZES" val="0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RESENTATION_TITLE" val="Bai4"/>
  <p:tag name="ISPRING_PLAYERS_CUSTOMIZATION" val="UEsDBBQAAgAIAHa4w0R7BdOSwAEAANoDAAAPAAAAbm9uZS9wbGF5ZXIueG1spZJPb9QwEMXPW6nfIfK99m4Rolo59ICUE0WVFhC3lTeZJqaOHTwTsvvtmfzZpFuQQOKQaPIy72fPs/X9sXbJT4hog0/FRq5FAj4PhfVlKr58zm7uxP376yvdOHOCmNgiFT54EEkBmEfbEPseDVWpeCFIhoqEXx63R7SpqIiarVJd18nujQyxVLfr9UZ9e/i4yyuozY31SMbnzF32ciuSJtoQLZ1S8W4trq9WA/ICZ5F7fInBtf3KKPNQqyYCgieIatz2bN3S38381MErOjWAgkdfDbMfTP78EIrWAfbaSo9tOyDqCYO20rS1mzufYMxTMTbsa0A0JaB0vhRq9Ko/mPWTM1hNHLzA9tymPTiLFYsjfejeL+r+bBmyVxNHXYJ0PUwwnGLWOpeBoTZCIZIIP1rLVdZjv85HsN6IcTnP3Xt8tl5il7PGVWZyCvH0gR18JFOUco5ejtHLwdTbh+ITF49TnLsFMgezhKArqt3bf86j7/6fOAp4Mq0jcV7B+gKOmeW/BDWPQsAz9pqkxsl+tTOVd9ce6hdX40Iadzdl8R1FQiaWwNewMGTUos8w9Zqm1fg5JTTHotXv91JPRC5/AVBLAwQUAAIACAB2uMNEzoIJN+wCAACICAAAFAAAAHVuaXZlcnNhbC9wbGF5ZXIueG1srVVNb9swDD2nwP6DoXutpF3XNJBbdAWKHdahQNZtt0C1GVuLbXmSXDf99aP8bc/pVmAHAzbF90jxkTS7ek5i5wmUFjL1yMKdEwdSXwYiDT3y8PX2eEmuLt8dsSzme1COCDySp8ICeEycALSvRGYQfM9N5JGewUVm4mRKSCXMHrnPkLuLtCTvjmbokmqPRMZkK0qLonCFRkQaahnnlkS7vkxopkBDakDRKg3iNNiV+Tsan0Sm1Owz0D1kZt4euCZpOZ61GJAUp65UIT2Zzxf0x93ntR9Bwo9Fqg1PfSAOVnJWlvKR+7s7GeQxaGubsSrJNRhjkyhtM2ZWYrFMHa18j1QOmwS05iFoN05DQissnQCzbcx1VPPoAa3l1TtR85Z+G/u9adxK5WjnnOWPsdARHvUhnXUSyOgwKkvK65Yd9NB00K1lIo6CX7lQEJSf39oWmS9IFbDtuDJPVxc+HuDbLfeNVPsbhGEX1Qq6rWhuJZpbgloOt42+7ihIc9stcJMraEo1Y08iAPmFK8VtW1walQOjI2ONpUMwo9WVa5E6QVhkkvjsH7SxfiNpfurXlCkB/0OYT0jU1kSkATzfCvQxkGBNDWCxrc01WezamF1OOn9Men09MFU51qLgRRzDVQg4hgE3nHZ2eggKimt08XM1wvYODoIjEUYxPmaSYXx6kCbhajfJ0Ds4CI6lv5uAtua2jHRcx1EztR3E6MQ6YX6ujUzES9megz1jVmUfvjZyzdF1JtqD8/kfoziI0QzmlkysLvvW21fN4b2dU6M7n01WWQbdivMAJs8qr2YW8mzkE8CW57G56efU7MMedJTz1HRMc33HfpfFWryAU4jA/ukWp7YmEdie8ciH5WmPAfXE7TIIX5qmIjJaS1KpeUg5hrV5ElBUmGpWPqLqoZJ5Goy0cbPu56Bj3FXXCrgTwxYzXZxg88nMI+/xpb7LxdlFd5XzxUWDLfO6rwJXubxhVdcJd51B635tL8LqmcfX31BLAwQUAAIACAASqGxFat5pd2FBAAARhwAAFwAAAHVuaXZlcnNhbC91bml2ZXJzYWwucG5n7b13WJPLFjcqVQQRqQoKUiwRpQgIgoQiBnTTi9IEVHoJoPQuiIWAFHWDSIsgTUpASCgBgiiim06QQEITlCKEgJQAAXITzzlbQHLO/v75nnvv4372ZqPv+86sWfObtX5rZs1MlIGeFjurAOuuXbvYL1+6aLRrFyNk1y56PAsz5W+0pOMkKP+j8zLSurCruO3wJOUPjI7quuq7dpXGsa3dYKL8eY/nJXOvXbv2vaX+R9fkkWe3a9f9nMsX1U38rfEDZJibqbnq7IbuGt0a3dH17OO9B8POEBVsJVWdjYUzzS5c7o5+ucfomNoFSASjJTfLCwvudz29dwb3X4LfOygsvKRdkp0NP3ckfdTxz4GB5DLHdHOvttCeGr3bt2eAsq7tg+2hrYNlg674kJlenbrQjfkMD+sgPLy1AFYXOLf+1ynY8lUG5oPX79Bt+XFdmEGCGLUX8Bo6iRHEq85Br1+Sfr+LYa90/ZYfqUnhHyKxGJDBwuoUjC2K+Q/m2hftU+zgMNzQtlebBB66AepmlofI6zYiCfEP6X6p85wXQwLnwOfHsvmjpflZS3vPbK1K2mBIze6i39q0o+qTg+kBNydar5Fb3Y5gH/xaUcxErO2BTODD7dJK19cfZGYEnUrV5QnLmXG1IT1Ptj7Vr7Av2Pbw8rQWKWGLOL3uagblDdIXDL7c+XqncXs5PgcnuHiAs/UMKZPEJNSavezNWBZosSgAsr640h4WOlWYvbxe3JQY//42aj6N4J3Gzjslo9CzkWHVjhDMNRvKFgjof5O+TeVFzNWMII8gHE6eENAeNDjRgpqyImD7K2+NjgQVHaobW6yGQAFL5sHk5SbVULQKhNxEKCNJYpfq3NwFeGpHBQmVZhXW6p0ne/xaEYUpTzi3iWzPXM0EmvcUpn/gVzeflvLMivHzDRaYOEVk2YwEbrLHDR0HVJqSv7OIocMAAq64uLpkod+sOA18af1ta/O/7E09DYAIcqlfbFl7GKZ1fWGpArV+E/FHsNbBTl8LZT6yR5zu22j90O9PPNbqWq+54MfS1uSbjwrFqX3eIBFQTodgh1CuIpdIVmwVr6d8xb1NeXlA4HHZBxYDOai4akQIN9yNJPftQHv0+uG4ipBP3wQWY8eH6kJImRtz/YjU5b6lecTX6Vf4YijAoRRs6Xva0UYDbf9OvtXRMs0lzNJ9Zjjb/dtWrC4odEgAnlsH8qlf8K4WO+pELIgSdlJCOgmINtpKyDklqYD894Oz5ociovxPJ/ZFPMyG5gEVEtENUMQ+CTlWk2Sf88feF7BCMmPRITw+EIvy4eOIMxuCpFdgj0gVQ+KS2dp5+qoVlahVTSSCjCPnfr5e4zuNdjpv0yaibsj2ElsHxvE2D2I6ujVqfN2Ml74jjbEl0xu71c9eMd6CgOEk5mpmUGdVbFtYcNPpWHmxrHtsneEeQ/gqibwovZW173CWhyMBaEE+ctx+8dAKHh74ODyWHGw+F9hHkTCzYC9EdDg65JPDYHmHo9DjcrXce0poaF7rQRfS0cS+C9Crub0H5kj54WMvJbyqUzUiMs0wK8diOY0affGuefd054Jlo1KP6q1sINzqtuCylQocdPwJ+vDJ00/5GMsPXdMP07x1s0eL7QD2q32neYb1Hz2Qg5QufW9k0O0gCsJZJZ22x+Cfnl8Uv5vJYoatg2Rw9ug48jSGOiXZwQXaHHl0XTnjGm/nlL2zWMfVxuWQVOmfOy+Xm2DApFuWH87Vfl7sVj8dlvRCfirfSmByw2LfoLYQsI1lc4/GOAwfVTfkOdkQIX83txWb3NbtJGuCbXm63BeKcXj+LiaeJT4HFGePGBLk4gH1nskw5AlXj6SbR23A26vTuBquMIPAfAZIfRPcEYmYlLZhF5LTSYBL2f2cJDi4IKzyYfxsLxSQCESd9EMaEuvu3wRi7W+XWqP5PXL7MYn4lw1bzUHJcYYTbBBs7Q1sYcwzXRn2kJw36oys6P25rZrOzU4iat7DuUQAxL68TxRfukReaXmy8ujPcSJAyXtAr4obpgRwIT5xSYLqOvLAtd9jlzTTLEoQEsPJ9/06EUx686sV65/EAFiEBy7bQ/s+dvU9Qv9u0QowWq8KJYG7HL7NhkhQbQgnsxsSpeNdhwuJGJlbwpRiH0Vbco6UTtoAU+7Lz6MuyacpdjXc9803qLEOUo7IXTn9ZNKGAMG4TqVaVRjj3xWwQHJIp10OkzPa86LwKTMp8uhTS85IFBqBet7zTUC2LIfIUV24QRo8F4gLfbTYD5/2n5bRQCuVox5jNsQHVYg6Sn/SNfs83mbfK/cxWEVkTpnNJdjMi0dkJkw54g7r8G976QP/fp71m+8/YmdZID0V+j0O71alt2nbk5UhQlS981vEa2O1Cp3dBtsdSSI7C4QRFJHJK+A5a6Hin58gsNWTrFOeRzJGiP7q9IYb7kBZGHfv4A7VDOwgFuSTLi6vcrY7le6z1zUT3hm4tPzqHZ8ZHv1cmOKJ9VsS3P5snZ3y8MxTAdn6Xz5z4LksRDoRt2NVnk0KqJXWRx5ntwtI/bGfZ89fjPd2cHr36NQ5WfYx//rkDvTDUyXjb7809064jYB01qWbgLMOv9bTAnh88I9H/L9KIAs5mv3YaAcu4VCf7TjIM8izgwDa7ToSsrXxvzbGczL5pYnRX78qtXJBx0j8pP2vciH4PeNEJ/MXnu5Q2K8PxA/5r07mKrSrktfGspOssctGdLwG4ef43p0RiWXvs03hB3G9lUs/rYQPPmi7CSH+DEOrPRXysLrVV+mlrHl3WGuy6W+5PbS9OGZ2CsDFkz1sV+LstfaA7qyJxk9lOgyfUF2Jmvnx/nSh2mExmfG96glQANOJu7qHjrhsEnTCUY1sxmSixpQoHq84xkrF8RacApyu59+duMVrQMe7n4dXudLR97n8uuaNbiOJn/3xSqCD6Sq1MdmsdrEeDjx7kmKENo8ANXUGbcGLcQV3KOJA84bfAMvQ5We2uvjqenEovXiJSXhLVUOM6OfHnWL/SwjNuC3D5cDfjTCl4PyaTOC7zcUzsZ/22Q8spqdUEpEZsZvYood+P7GFrkzQU8WrN2KSGWeVhURqby0eCg3P3pfZdEWNUomByexwep8z9iDw5uY+t7pOFc/sldrYtRuaCZ4ftxbPI1fSrb5QSe0PFgirUL/sed1DWVqbkQZlK6SKp837IfVUC4BLkn9L8eERzIlKD4VMKVqmUzd8czfIIdfZdmELp/UOp4p3PZ8+2eseP6jh2NbiDTrqjXZ3jlK1LAwQ9/dsn5YDb+2lO5IlVPFOXxH2KqYMxUq7rcWzCph9Ew68RtUyI4iJYyY5LefR1l76CYI23n8Igq299BsE/38AQbFh+AGb4Fvzs285PGZqiYPRBCShLshrPM2v+Nv5nvwim0LXwjLYGZqdFNP5SDDolKhnVcD82KsLL0IuvDJzvNF5UJ5p5woPZh06v3S1v9qn4Nql7oiXZn42i6doFd1NaIhFMbnWtLhl8IPmUs2ILZisOJXnzjmtUbQUUh+1+icfrpSedF/GNWTwRfbDeACiERNIU/rC3FMuur5XrhfRddRN+XxIB4skQCfiX6VtVNHAXGpd9CRvbFF9sdrxjde9eFxFnNVaJz4jYCw5GvUB4QokhoQ7XzoKwFa4mM7X0BgYwy7VydZfn7EePlR/eB77oBzoABz/Ue9fGf+z3jN0LaWwkEuk6UB3tihG0AOTjYX2Vhro0xtqXGBtuipMqYZU/QDRXjheHH/JwNtpUZ8UTAOQerja8gUh3g+M0kBrYof94er0pHsXIzI1CsKw44407EQu3toiMI71sED9gn9ri8w+8/ZsSjVP+xhyXcVo9NJkdWJifwH9A0bpWmvZstQQjFfGfz55QqOnUotdnT/Wipd47EJPLb5u7nMEEtkpCuir9XzuS0tnOZbO+cBTJfq70POUTyws2jUuiKob+kql5ljRGPGez92zs5cK640on8BjzXvspwKcKN2p5KC/4HFq58aokSWzjy0Vqy1CAdxceyCBp5TcA2gN51sDWkWwTPpPdzOtplALpIK8IkwvjJZ5m8boLhROFd6BTigVEOBZ/7YR2Type+XBwc9ubLJ0GXQDw4umagblGyFyqwIOsVUU/psA3WYKDtbePd+wtAei2RsNr1D/j0VcOHTPUBtu93dheS5QX+Kico+1gbcQKaDVMlmxLnnHgVPl5TKwAaM2xbLCHd9/v9ndCUyG5f5sTN6BzY3590CDBhrw4P7cE/3QTJ+m1V70BhV9/KBuePy06E0gLedxHWhl6CoTSEGz2cV3/2N8t4kAlI7+z8JuS6p31t3g5JzKp+kO0ovzzirmQp0ySh4+XKTlVf4lfxUTSPsfFNYEnXj9DwpjBiEbREV7jGm62h8NcDJYoFhxWI5TnMrqxFjbeUL/ai3hj8FqnyldPBE8HpALo+XKcwk3A+/Znio5dSf/O0kDESbAJ9jV5qVvSau+4fIBbW2CYbh4eEepLMSiyMKsO8s3sTOXFpQXJjUt/jp5ynN+rDUtyacIeBHi0x4MMvviCqTpOnvQvPDjSPHZDg2OP9khNwdCPtGUfhFZMurxJlqqrrLq1qhmVQmgR7FnwHSdJrGhvD9eysRZ2e83FGLfkGlmKtJ5jqa/yj3lqk3xn3pXaOrCRFC7+Qod70GarY9B/wk/RvHiuTSJhuer2Oyvr+6wxhjTYgrvJ//CclHomjFNV3/uSlPXbQqdeJ9PS0+j3vbgKAphyqc5XFJf2TpXUSQdpYnHW9WvEReZTIZNaHac3qfS8msUSW/R9NHnrMwtM+nFPV/R7KHcb2YWxRRJz9EcsanFhRKGdLznrtA0I8Y+pyVMKeQqlRZ7k9Yz7UmksKfUVzTpV75SYmIBvbi0Hi3+9I/g0ex1bSYudCGrlUIXhr6H7IP7zzUekEKcD3UnucQ12ZJUCIe/XbU/RAOBeV2GRSXpHMCFDuqQDm4mPjqkIN+uPN8iriDSU9VkyqhOgTFx7PODI4PVlf5pQYRa4khpnmEkCFc3QpyrhPnQJoemfuVL2HKoUzUvJ/SiGpfIXwKowPsyFe4D2P6aAK8pB02zpYmsOGtl374YUfVOgT/djJp8KfjkvnCcs/v9Q+5N0LHlN3OsKB+zALNBbmoLha3NRZvLnCkASOpH1x8NPdDuIes64riGCmmax5pG6nbmAOVRNa6rZi0TySpC4JvmReAaiiqmcOnoC6lWU5wwblyHUAYh2/80wqt6BpyMhrqtBs4teycXXUWD48AusL6GnKVlb1zOYuFJp1rXNMUZNkognB955q5uSqnKs96MpRN/zwXVMvfgzhZVOCAjMlkUsF+vcrI0Tj9fjk3W5Iwpv/P1ze4jNSwXsaMSs1HmSsQBv6FGW7CvUdDpC09ZboyUOh0hx44jYL4nr52WTeeOqyhxEuKRKNKq8bUkTLrqEE0Kp9ZuI54580zJW+XyxTdWl8uDcbllqSM+2NHSVP9Cq0G+s07w5+5kC6n5ghOrSa6pinpsO0Ts0NvjPuApFXbrnLLboqnOSXZw7YKcMnfRO8k2rz9FpPW+Z9EaK4vEfrUsnXZm4W5OG2QAbADZ3Ueq8Nbq4L6iWO0pzjgtM68+08ibpTNofvXSWDQ+rXhIrhIiz0kPh+Z9clFiE088As4UmgdHLaGDRIpatb4ucv5nYGHO387a+Nb+c7KSmeHP8zBXSyIfDwgqsx47VAF1xAH9RQ9Gjeu/zWaJtYCiHTgpSmT5Y6zZRTbBgiT/No9JHX1Iq/3u08nptJAeWxVLpzoOrG4RrjDdbMhZ+ixFOy6tSZ09zpazfDhsRM7VMucg4jmlVqSoV6HMjqZMt+K7clL1VFdZtrBYRNyzfFl2yMgQmjRXXn8s/ZCsr+h+5xcfagYWrIHzKGkED48VQggXkQwOCgzMNy9PHjJ1CuQfRKQ469/NlC9zqXvEKbMHUjwTcvxvc3R9izn65HO2KSzbzUBuPfp60R+3qq4EV6Sc1S84QHe5RdJF9vaYQlxscwU2Jl0jIrO5R8w6bAgKsD7vcBaegXPYC9ceH1NApbfJPLd5z9ccxa8Nvn+1RfK5DWtFUevydz3UPVqWZRL5bHyetQ+aN2BXfe88PqcLOaMhV3vDGwkzQB4GB3JkhEgBXcNO4l8vnjsKgIwjtMdziPouXDmfrzAC5wSnjgx1FrcCXJJKdd9CWT5gs90MM1heYrN9OGXAyOSlFRblgUTWna2eZ3Xx1xWJANy6/9iVh/udQtvT/fXYkkWPRs3aBlZdLY/qU8FLPdMlcPPc+CPyBBrlLr9eYDNngSY33c79rBspjYfBKEOgPMVGE+Eq1eSWZzYTjDBmS8UqtWLCrN/6W7PFYYFPcxSWYjFRgXDt7wgm4/ETpWQ+WrHDOvJpYh7FwFrQNLBFGq5BFAO7akrLik0MZZdfpPibTpr+xknQApdFL96BomXnf1B4qvu9Ssv9ak51YIUolWzQdHurficlDCnuppymu7F40LNEcTcLMFosoAOl7RxF8b5ZV2h5306lcoQWkwk0jKbX27D6Q9uEQkaKaJKRnhdwIKWSdZph9wLByCKT4nydaDrf8n1FeIrznbCh5fSgYUldXBQuollAi4tk+TiB41jz1Mg0OcBvaPyGxm9o/L8EGjULXdpZi84/+qWJ9d0Z0X+p9WnEkzc5jzhkN4d6srMLaH0P67D1xdiBP6KNKKX+ZwXk2d8rIGiCRrjFq2M/+/Sg/7f8XHkp1Np3QIgl7gVF7S/ob+k8tNVYUhahfjRn1+k8rsG+fbFnSk6Y8nQPZIcFKjaGCNH9h/f++oROPcHZfSp1zAHVK7V97ehaHHWR6r6R7a+LVPUxopNfFl8++VY8s/2rQvQdfhCXRv6ZX9aipK9rJizcTpvMXr+J2v7IE/jfVspePsE80XuFrN6+/leiR13/25v9foe1Mn5QV7NPTtJS9HrD9hW+xYO/LteFNzDXzacR3Kz9P99r1Zaq9Z7DT7Xy+uPhmME83e5J1Y1R1diljXfc+m4qxKp2sJD/cHjrEfLcEY+ZqvH0GyhbEtbPzcsNuWs8kD614BUSmje75/OreP+0Ug76Jdh6889Fyf1vHsDenpr96xTMLT10ddJkeC5KP/hmr4FTRv1ULSGEcNxluNKQWFlaTqCSYw/PbQEUaYi88XlPFJ+HiTA3X+PezJCGp17+ei2SFqyHla1ldbgolkjEv+xTcFmfx9Khn5DSZ+D0XlYqpr9ljq2oWyyqpY+LC5m2vZDZd8zXZm3kAPGVlT4x0Wd1NA96yeDLo9athu7wgQSnAfH9SQSJexxxKqt58U7NIc9GZMqzsQFrC2/0CAJsENb0/YFiJTWBHtdILSo/lwD3Ly4U1BvrA32ch8+sshfEVZnMUEIzPj72xFMsEGbcCxXp5frNPRNwcOLAEzOjfoIzhnR84y/MGfW/JsCjj5WbUktjFanzeApnt4534cFJ0/Ak60Dn8aDhfvJffSrqGAxqw6cpPqIp3oouA+oETTvZKHiqEa6K1//Z1817F6Ivnz4pXjL1vYyIIq878ICrVDvl1G6v9Jk1iasnQC99b96qArvRtCPrE1opuAoPm+AmVK6NVN3ySCOBOtWtHXYkrsLejcTf7AyTDXs0GWGJW0KukP3WN15j6qYXJQv6ytpVSIlE9aXjPUc2Zh8o3LrcQxok1inc00GGHnnRvE4cCus8XjcagBZ2WDULaltwVBaCwfGlS8jJ6pakA+Qhx7GO4vF3wFRG3GgkiGKSTjB61N8avLOUHfLxbyHjz3o6GfCUqczUkWZa0/wGV3IIu48Ezz4CgXZxxw1RwmAPi7U14txysCKFvM4fCZx4ET3+rt3Kpkg3qGZdlf75JKZ4HGz5oNma8Pp57RLW1WPPeVG7j4wACaeg7x9PDHXXrYdW9y8T59tVyYlX2A5I9K/8ZVp3e3ImtslWMSkEjokxmNituvzGMn21rz1UHl5UpHJLKrfQHt/jc5iHYpJqkvm32lhK+MASJWoSBQVEPF0aiMjia5k+xNM4j5Nx76+8VTptWeFeO4d89slLx4Bnirfs8Rhd1xoZDXYmx4I/hALXF9AegVLvMsJUjwMgi8/uX5iHAhz2wWGw0MWCFJbgESSTooQTxL68CSsz4kiySjnL0wzpyF8PXS1rFXB5YRJ02lqszjp05Wu0uW4y/pH8LakT4e3V9BnTG1Q/LmLnh/C1rXHGb05xE947TeJ9ocsWSY3mFc5Gk7U+cN/QD8Yf4tE90OVwoJXhuW1EplnupE6ulSxkqehNXXuKdSjfZwt5uWTr6gMv9C3blAEu4QaRF+e1W0Uro2AB/miHA43tzinyWQBrW0xgxfhFM7kQPX+I77z24L6+jcqkJ7bog03HKVD8kJK81Vn3Kqw5lUVZHJTzwDgwwkn78F6Tffl3MxF6+FANSmAPJopjKyRx6Qq1a9Phu4XOKQFcyvyw9lZoqJNSihNOJ10ePZ6gJRSADjzNBOJUaSVc6aaHVj4tYjIAjxkqE58lX0RLn3R4vif624N/g61m1UOZ1KHyc1r8XE99XfillD5ZFMHAVTWNszyRHwTOMbYc15gxLPew8gVKSapGqxJDP7g9X/GyFOahM2SUnRMUaZUDPB80dsK54lkjEymC4s6m2fO86Dw5Y8iD24/zLnTFw8i9AIoLCxCT3UpxSMyivHczexGkGSRh5HUln0AjCmfKFhvYDoB8bfrq2HTNly/8o9x+CL/6HG9SkhXIwLsvJnMl2+WMq7OAgL3HINDKPdKtIX2KIyi2bze1UZG2vpUI+FDJUsZ60981deylYBAOtQ+9O+F0RCHGnSgFCYPZaxoWWiIrjJB7wZYG5R7s+wIG28M25nXXqohCshCL2a6GZ74nLdZUHA7CYWA6XbY/VRbz9QW9J/u6gJCbml3ByZw3GzFrsHJ7l/0iKaMm+NGnVAur27LNwnKF6pBl+sqt1rJfrwCjsG5pk+zJuHnE+uSKcX9LdZFtCrvPFYUyd9h5DqN97DpjCkXp5MlVvr1w0n5QPM8bw6C0SjuJOuwxVzTGpnph+jUUgCgI0bWBtQZC7ox3gNNUVS/IU7DEEhFxgtejH0ux0u0bP600NaiehbYerg6YHzvekLbMT6ezFirACh/OZbqEJnuQ0PPa6oZsATmqSTNAuQEEIh3nwGOFmNb4Jhs2UyrrOqZuGHkS3KNXc5UNIlqY3CYP8UWHdLpHhFwyKHdF4mwuI6cXY9k/YANV5t5x345oUAznB93zS+fYrXJ4MwOoY97HfmGk67XzBDoCury+5qry5ETDc7CIYXm0qu2R5jTmw3OkZTazORJ4iGIusbb4xXFy3FDT1EzgoH2zSrkKerxJJ93WoaecxKlL7g9GJi8iVDVU2RNuAke44FZhr1QasszeK1+EjFdAnXHtS2tmcfJP8sFekVq1FzLzcCdU5vaoG34uVDcw8R9fMfCsO8I6HUT6mXQ6/Ez4Iu4r68Jevdg9aeKIEDJpSAognnqWwlQJykf2BZ/bnBkVzH5aSzD9lg5TbO1a4c16tFearWbyqHHr6BNq57du8y2HuSOckDZMOQrBM/yZqW9fj6joUFwdJyOTvuRg5dmhyqWU9Z8JmiU23Z/Nm0yGpcjfpeKqTTsVGS8gEXMU4gCLgTppXtc07BQcvxvOsTl9KbUi3JZ+P5hYUG8f5rKRqgENqViPtlnLLMm7Pkbh+5XoYOFzBA7GJdT6z3mv/czBVrpMKstvOJ5fWYhG2SE8zsmFpDe3uwgVUGnJHqltU/Znz0SZRqlaZey5XL6C8pycsiFXj2qXjkZD83r3yQaayCbAh6YVfjrgQeaL50yNw8czwqwNnqYa8qh3vuVQPQ0QTzzPAoHgSwZPHGieD7+3iZ09Zy4+fnxO3DBcdR2tyst37G3mbiF/CsU/7Uex2bgbeiNn9Ue26KkDd4dl/Jv47Jcn+qyQx+oJze3fBElU0Sclt4nuQxGdQszzjH7wCO4kbRWKf5kcraYEZHteEC9Ffv2k7Y+XJcX8dF9/NH0KpIQ610KYrEMWP7VSCZWJ2dEfdH75+sjdPZsqwLgOf0OmW1OiGqgRU+j3JxkvV0mUzjVkjeVgwpBeqK1/yvhZrtGDT9XUcn+sBlJZiMG2iPOafgW6gPKGySta4eKfSgU9V5hMhmkvAv7fKSPJ56oNNW+eTaqmJGBjZVyBvJJBnrRkP3iwRa2mYhQoRFhsrqMVgDUrPSAv2pDhK5P6YdUBi59MT+mGlhRTorqgq8KDuDmhOCK1c+iUnww720ZuiTElZT3Nx6UdOFeokRaKXpuw2BLwLkb0zZPtgbeagVwoy3W2K9fzfwR5BJ3A3EcJW94xkxEGWHy7EHSN6T3sDqUr7F4+2JqgKS0MEFBlLLknXmJCiaK4IziYtmULOuUTp2/xnntCiWZT9wcDtgY2jCBHLvpeHV4zigo/7HnzgH5bBmV5d9BSJStPXn176FIZda1EIWye8u97av7811YKpYYTsWw7lFt8GrD6hiO0xHkoiHhNf/ad2YMJE5JRuKH47BB5fSiFmmeeQmGGnlNEm/VPNnh4foToCcYjrFvDxSfMIM4Pa6OUoAc0flbpdeeNRxln5j8r1WVqCE5xqYbk17PwPiSa1cAaFp/oq6zk7JdLbSrM9J8ubRKy7L+2gy7qL9/NZInMzFJah7S5eV+zdWi/EhZCRA7VsrwKzq8H8DoRcq3UO+QuWQS279mhTXoCPI3rRjc1O9dOharW+v3hfT3r7aGh+aBX7wofLpmtpfr6jpb6h7oOCbkSXZOlpDaOwNany9rrSluy2+YB4RH4g2X01BUj0HJA39enN4IzzEE0Gn0mC6CUN+dlqiUf8XJiGiENSD+irkeCNLuMnBfyaAfHNd62PQ7yfiq2CzIMUGqcIy+HpIA5ZaNGTqVzN7vAMO5r5x0irxe0vaCfC93TpG1DUtY3+BI5rEG3NdTtggKUYOggnlaGLBbPMeJeikdq/nQT0bHWBWcJwJ6GstwdIePTNTg1QZe6I174r5tppnziidN1PAdP5tNOc4srqLegpnHwTNW1zzOC9FhUeLZGvyc4IJlPsJJM0QYnHBbK+TXQfUCwZmdwYvvC6/KV9UeZ6wtG8GViMWq2290OmFbE04wjSl0oOgsosR63CvcVm2qWBLqGTyOa1XI/cfMoiiwbbNvFchoA2e+AszngmnQPbr4Pz1UKJopAmrD2jp194KTX8NmTDpd1zn+YW7NK++x0RP3TgisG+LTtfGDJ4p/inh9aC3NFJhFgnp0LdiEef+53SWzZOeyFc2iyWaSKxHUs33R5imGTDK724dgbfeXcEJAB7w0Dy5k1KY1GJT0p4wKe/WamvE68TmWQ54tLJJb7oofZx+cE25FuYwk7jKxhO3VD5EdvUoEd53Q5vzpeSOMW+UVPADjsPfKe4lw/y2Ps6YfL/GkDfIy6Glk9Z9IHp6vvXQQHdEal378EDkDHehVOrb2vL21xRvqHkpqdM1l5zTSYGuxqkiyEvfvamxtEd4L/x4jMiRpEiZNS1g2lu46Db9KYZTrp4paKwIzynEKNfsGNXrnEEy5JWaCHaOzF8Som9TkCn0Gjly1wTDbmZvL8UOP3nKnDzb3jMJ0iEbWSfeNXwj2xM3O8qm9v12iJeqbd10LSrHf+WybOgtfMg+nmUr/c6edt3SnF8J0NzuBG7VnjcHdepxudxfEA60s7QFcY8K2Ht0KYN89qZ4uX5zs0iC1Qq6Bh8Qaq+/he0sNPCQNuX5h9sT0d+9MMzjKId+IqjaItFXARJlBfpp0QH5GJDQlyhdEPiO9UtNleSHrYxkqrftgq2j3NkI3iG8xsmEb+5YPqks9ZDyY4v2xVSEvl7q38fH+TRQhllpw6XEeJhlOOkJebUp6Bh6kODK1W0zRaKwngMmDJ32pBFnU9SjQpbqqgQO14qkLWhz3vH+zdlpriAzQ69ZJevKT67ynOlFC0z6etGclmVnHdrPl3WAuL6ZNHU3ZcMfsW+PLqJSaT6z6b5p5rt8w9/6yJ1sRxwVSChQivQfgnmnOlnxYvFcWz5tV/o51SVKzlcs9EjemqKa1p36sYMfiFfymFVvJPtVA+L7VTrGjNYG9WCI0lxJ0UEvd/qBBtYFeSTWjAfEUYqSJFlTyvOrT2+cjG5zEqu/Y4ex1aGe4v1RSkRKUgNqtcO1cz/HrfSFm7CrJqPD1IXsFjcKGIee9eF+HB0Tlr1PQpGvPvlYVeyxSuY3FO2umc8Bp3qB77uyArSp/sSr88W37mwlZmxU9520k+QVod6i3EPEIFIg8//sYWyEviD7PuaRM7WpKBH5feebRVlbd8vbf3GuW3Xw3xy4hM5Ey162jQtMAze+/QspidxtwkdILSRtyyUBlznPL3h+aajuead7YZXP61x2a5edKG3EST0hX5l9W2TTMfrJx2xXzVutWX3HfRtu04ZF2c0qTWOLZkVHqAVk6C/IbOia0OtJZiS0aZVfqk9Q2orJv/svTzLSpydFGjPHi++48fmX8TOvosmu7Ffl80N5Pt6+zM1GhAvTOAWWNeW3ugxeKc3buH2/dBKJT5yk7JrrE54mZUj++oxz0/ds88QgWO2Q0zbG35MCx9TxRiY1GJCFBq1+5sAdw2mn2z9XsKGszsNBP4QQ48RZ/v3+p584ht80QZRcj+Fmxr4UDLqrLj/qpkeAJ9Fmiribfc+2P/DqWhQTyKist3tm3/0EpobuvP+mDveCApbc+ORvmHjiiR+n3XO0V3XTv5t+6PuhY41iWblF610BIjKrZ7K9SpM/MtAJmsDzGispCex1hLDrFLW2bnmRkceJIN/90+fkXprcZj77P/PEo2LL//blDpoOIW4wOnaOdH0T/q+BC+1SRQlyD+U30m/OVSz1sWri3LEG/u/KvoH3Vo7ts62HdtlqxIpLRin2bstp1hf7eM8svt61tH7GbJnCTyaxelI7Y0zZW61PF39QkMW61V/WbJXC9NF93dFnlEb1ZszOFtefqbJbPQdvEAxghvWaoT2KxYuy/1W83tZsk6BbiCpq5/2dK0npubFPu7y/9PuxzowLOOQ63jHDbWe23jrCL3z5GWAz4QtVS+J9xNPwJbfMERMtGFIS3kqtZGETR6RtODZgJsq9BLKGIQqiKKYHbVoepB4dsrQOJrW/UxMx+q+dOL2bZ6JUC1OoGMoM+AhrRJPzb3fewhWHuDB4xHOTXhmL7FQOqCjsJcyIfbueCczx0LizLNQDvB4m9VEaJoHd1te9Qkpw7NTBsM+WCsLKXMn+/et2EjGxn4JUFrH6txYkQaX9vFDq4yj43p9o1p0W7nMh+LDi6yh6w3/RjC4AQl5nnYdFNR4mLybgU8ce75nAWnRStD2rIVGwLrqq+R7IRzuNyqUeKYEeI7/45b/1qL+HMpv9X+AtaAwJrYHSnoFxWQx5711+qdyjrOn7WFo4XFhOLuHKsTuxMV/zVXdX0S1MGVFNuIGvXjHC7n/2N+19GG5LB1TFit0zx14SzTCllT1HrUBXYANkSf5qTAnqFCXmm3qbEu92h2kYViXTVJTgockTcFR+G2/HOpzgY8U3ywvtAD5EG+C4ssvoFSGjt7Lx4fNsgYEeDyplkOAAmrGD4akchy1WK404HfSl7jZEMaop9PHM9KnfkcfAKgz5DXPkmfumI7t6wcnHxfDR3mgVw43XOiDlsbfdN8HjMpOLNwLX3H1h8FfOPjwbNK5Kh3LrzvAb/Xi1SdIzl7orEtSfxJKY1u6ZPZNsiITOdn3O3JzEDcsAdycklE3ZDRCle3r1bKqH12PN6ehonPdGWD5IhoRp7m3AUvcTI1kKslGrRcgtRTfuWRjcwhnnm+G0SKBDxgBiWjZhHtgdcavXak2RR3CWcCcX65eK77QnzlXomGDN/JvjVYElwbabHMnQRtdHtpRQmvyousWHtmBHnaPYiKLklvdAl+cuz2ogCsL/obSyRiIAvQk1tkc/p8Xc6NT1cYVfowO3EQqlezishsdugqbxLtdVbIiJUWi3jK4oQ1VYYxKXB+0SEPNcQ9u9VdJ/rUWTb+ZhV+EIT2iRpqMlVWoM9YWvNP83+0dNYK5tzBJaLPdi8T7HqEzmhNRShjQ6XnBRjtvf76c+sVBDftigv2ytX0tFb0eyO1dGnogkItDpSlBDJKfEoS+S/cQGGGDT51Z7b1Xen3WB0xcN3ku9T69+wKW7IEPM2Nyl3vv7PyG1hM9PysGN4sfTaAMgpbShTfzlLMDt29eMh23lBvr9nJf/8C7sL1HeOlSz+oEcVvy30KRZtsCTAO5oHrsx3b2b0+msGaydcCfdMVKuT/u7kVFROCaylPq5LitoRHP4yhCvdH6otjTfdazmBsgLJcN+QgW+ntvzQxzr+31cMJ31UWsXtWJyJXF5XABzfR/lkcJ/u/mYxhpCZVu51CW6UBQihE5t8/NA8zlehqVmx+Lmy7Wd4s5q3W/V8pED+YztGd+fD0tERSGsjpCyw9zdHzixBIj1Xl4Patxnui/y0CwGugWL6YuCWBgJO9cqEl21ESeL6d/+Ktqr4F3P/wn/+jEa2FjwS2+kc6Kht0o5BS+ZSJR83tFG72cvjuNs7ZJXsjQbs9EiQJbNZp6n4vZ70lE6jzjnb7T0qXF56wrcezHR24KQ+oRP3ROfrrKTFuW0Kknn/sYO2NffExHVv81sN/7l/fce7C2dlFb37++h9/DUh57eoYeX9L6pHcP+ZjYrG7eo+LWW5+Hn/2H3/d99TqvJjclpSlzH9M5gRuMdbL8/dtYUSF//jrv3KmsfwvbmxF5D9mgg/FdiE+fuDb/NzuH39tKG+PaWPZko8U4yR8PmuiGDmDpQaIqNUC1Kqm/35Z3eAMLXbJ83x2sSF+dgLOoxebt4aCMOrcP7HfKy5ezaChnv/gQ2I19IOcsfHWtKBw7fMPMjYWcu8xOu7nenbGW0j2viSufc76wA7m/BpWMXipz1HBgXcPJ+Nl20MPif41GKYdDHqS777RNxQaEZQSF/xFzIEv2fxd/R1KfC1ImMuGtRxrmDH8wjiqwfw/9sSmTNU6Q1cLVDfT8Z87c5vE/+HO3Df/13fm4oTIJBSZ9IhQ6hp/60VrJa1pFGE0/FE8NfKfBzqxC1Gc1F42MHMxLcniJ3GskPf7PjKCkv0ae8E0pnc+eHswURxlzCHwt6u0UhQ/eFv9/Q6t6SodzBWKdf+rsjPHnWZy3+Z3aIpj9Vuc3+L8Fue3OP8fFuc5MmBtrkmBuo9rbDCIULscOvtmt2x5NSJgLNlxn0Xc5Lzt+igZV3eTtG+9OoS0BHqyooRfXX/RrLo4L0urEbuNf5RMPd4ABOB+oxXchBI7V90GM4vTuJA2OS/WETDXeKCieCPNbzCgw0E36VCzG133AvFB8ZT6qY7PH2nkU9utxlNDy+5W6r5A3cgTc16rZ9mdRYWdRbqCc/TKcYtmpHXvPuoSbqNroy1+CO+TC/MyX+aa2g8eRTJdQI+rrk5keWDTEUJz/c4GclbElaUKn2qfqZ6x948OpSBalvlt0EPtGJ+Mrw6DyD55WhnsOaPU5DNwiiHPG4NrEfJkiOexiMf+yhHJk25ZS2aRx+d6KboM4ey/6MlFdkfFLXGors02ZorlRfHrzK09g/PEwWH+j5y4YZz4ilYAZP9xIdcpyotvdIJC19yS7jXOY6caXeFQQEPOsp9lkxO655bF3WWr8rhxfYYXVqghv6pkojviEY18iuTYLOokrcRel/A/Ik9w5pVDjzl06LxNndz70gnt0PtORswJAj3akDRJsPTsjsictL8hURk1fhG5xIuvoETsHTpS0dG+EqlYPh6wJVFezGkjED2OWOz1ieorHmqSIZq7j9WmgGmdNmCnFEvtn8cpzzq56fSQyqc3gGR39ctsT3OaU9smnFEe4R1rQup4Mt7oNZiu1buPkxW0H+1wGK7mItBfjhnyXbEIqvVvQ+CfY8Y6oE5DXyXxd9Pj2HbmKvGTOtSDfIwVOMvdkLd8kNdchYav8bGA8roc6HWlbKM9T0SkyWc5Vcfw9b/TeTFpY4kbZ+6cSzVr928Fqxu2hEKaKmoHEdKuONJJbh4wW7sM4ZM1mOag1DKi4rm9I2q/Y+gecyRR/9offEl28BQzrV3dQq5J4fBD6hWkg61hQzPnvc0Nuq1zJU41FICT0htf53zWV5ay9rA04IEdmMJeKOh97yzNC8ZNgS6d5fgzM4Qta4wIwC6SVhAEix+6pXH4w79B1zpQnqyANypkMcgJGyi8p4HfAKGbRCud8TmyETmouK9wElfr24xJMm49/mZAaeHkd6xS023RDmcYPx6XUeTRHpcBFrTcxdue8UD/jKVLXSoYHoVxOusM4zyLWyI5odpvyxIG3FJobEIRRt+i5ujKuJfnW9JaxZOxMqWewTSqmVJNk0Vufocme/Th/U9V4TTF+fnOb3F+i/NbnN/i/BaHhjgYFkhwnOXdsI3xsLaSDodhmrkNDEQw+DlrnlourUmCjvwjzmfEofQMNHcJHqz0cEWbqDEp0cwX0Vu/FG1Ix3uwkmaaRn2IZUoOvXhHPq29dd7ftCxiWPPq62nql3kGh5XjNQjXo6VdqLFq102KnLSnJaQ9h3py8u+wetPMX01bTeDLoheX9qRJ6MNJCHldJhOoMS06P9EdV36QImc4zQ2ke/sr4M4UlafR2naplhv6sjHvDuveazTPuhmuK9I1puOdMKGFEaVFMQlNJpPrv6HxGxq/ofEbGr+h8Rsav6HxGxq/ofEbGr+h8Rsav6HxGxq/ofEbGr+h8Rsav6HxGxq/ofEbGr+h8f9zaFgHTmaHIyuo/TLcy/ruzAUawuRmhAbOr07BjuCSuq0puqlnfVcqEstJ+/IFWHhueqDL/PdmKY7eVvhlii76WP91SdRoEfSSwdP3T0C5VkMcu7/lp287s6/23xsZ/88uGut2tUj8+myk6Zebr8QO/pcruQREJsvYuVx/KXDCvj5GNOpF97NfL8WSzsozxTooPrb85cnBN//lwMNOlssZ4HizXy4uU5P6bycX1nbJNyf0y/xyNRkL84z/1z9N5es+7XCh2Y8tRNw8Mr/ekXaAmREkfO6g9K9PIkSNv+nk2/5aWqjzf9EE7avOnv7xx68HOIYn0yWlBxj7G+8ggCRQFt6ycGGHEyazHR8bXT75q047RrvKDlj735jPlgpxnu+MC/Wef8MR6unVDiQWzpzvOdUj1SPbY6oEENkm4TlTBnTomgBpllRsvDA/SmKzWW5QD1nv3XBCYwmkQNfgwfyy2LsEw4W3RzY85+uItR4+bzrsz0v1KPSQrnGwIHAft967ds6GYWh9xs/0/MfRZ8LHV1dLwdqIUcVPt2NCvnFx2y31bWSvthxRPQdYbXFUMRY/6tL4aFGl/BxJmTyfQV47XkcMmAkanE9vpd4uWqFMdLUhYcfCdwtVLm98OaFahXm9FABsN1fh7K8LIT3Chq0024Qa43NJx9IrCtJL27EbpLm4sLWcccFqGz/+yTkB7anb5HWihySuzRa4mB71LO1sZeLiOUQ6VgqF+nTp0d89YSp5XLdw8Q9oSEN89njwCHeG2bRGk1diovHiXG9F7Yn3hw/zXNH9fLM26MjRzPkNREUtXvRor2Ofgnu/f/O8qB1kSAvAOUTwbzovGTpTptyuuPHuADzuDsBlo9ivdmpkyBDDEoyte9g0uNLmN7N3JdNK+QT2/Tw2dM8Bzrry+pMbteXtCH7nKd8W12sIydKiUvYbKyZLekDuW0Pmd13N447tFlLdqC267/Lh75NWb99y7imyrLjPftmisqwcVnBfjVTsNz2aXtGveA6A9QNhlmuOKT9QFhKcYmEaGVdRN2w5iuXjebf3sfN4TevqOTsrZQU/Ljc6gwKblpwoT8DGUMSfS2aREaWwETLnDDykJyJnqWa2w+EZaFYm7Qb1atYQ195u7IzM45BHvffl7+Jf+0SB3dP1eXmsGnXehTiwF9sDaxy9COY+xn+fZjUszXCrffDsUmsQDP04ehBW8f5rY531q7d1cWyQx37+HkkT04emL3ZIo8qdcXoyWRMlDEN1HRVAmFXb2ZDT9H8uk5Xro3dlty5F1cPuqXNu6OAUODg7Whx3w5NtkT0BSQnTru+m7qGzfZxvdHWtChpPFTyLqmwvfAMvbDoD7176FsvpUtTzH+fQp9aPdHgU/v5kj7OzatrIWQyiJYSAKTcp8L9m8HQvxOIWkR1y8/37tY2z84I8ny+mwF+3t82njupdwy1ZsUHGXnyUA2D5TrcC3YI2jPaXNV+yzJ12nUZKak/5xVQUKD2ULBq16LF1BgJD+4Ms17v/sxmsbUDt2n257yFRYxlTSUvEK4sMxSSfEa7ybIvp+UroBIR6KGG683kA/Uv/a5e84SfK4UwgZAwLZKYv6KjdJLQCX1/bN7fY1x7qS8AAFy7Cy9OFUFjb8MAChb/vL73+JUXBg6SDKicXn6+v+gtDbjhQ5+ltdhRQHQEFSCrifI5ksUSNWGuR+if896CaOM6/afxqi/Z0D4zLXF5fgPXpEgzliryuiZ9b1/bFC4HmkL6orKW15hlD7+QEWxvbIR9FDD8IdzvT9kLmuT3+UkJL1iZSi3+7wlV+/7W5JjRDuim/00Jw0TFVoE1Bw+u6uUcehz+dqEJAnQYVU/hIr5ti+05q+8vEEbwm++zDfJXpo1ggWBtgdAZ6WKRMDzvtF/9IScsfPaNwtnZB6kJmrxTnF7g0jEkLnWKuj3t3O+eGAaMyWn5+2Kk6IzGmXG0qHvNssCUww8fc0mDhT1iw/dQeyVgOZCyD9hIx2bB8yodDcel00YMmYlDcqydKf3OVB/znFm1WgF9k566o+H38eKW4WcDadQjFWlvgHpEp5sgD2i+dFvC6qAMpedIlKbVxFE3I/ipRu0e5jvxGzkUwybfRj+2+xbpoqnNco86LJdJka6Hlw+50hQE/ie6oJlG16mkpiITV84NTvhOu5SnmTYGEMsmke1eanit9uc6/G+6YHjAmKjXIO50qAwhc+ZqkQD3yNE7gniLCGksgC109Bb/508cIzxh6fXAkTHrZ1ntvrOfrh3x79BUUdmN1WSxO+fVKb5PKUmJ7Gy6RGxVtTgLz4xxmm16PBMzNd4DNZDwnvo+slEqWPkIjwIK250eIpYJIhIJQ3CqlQUrvCbZVc6QJ0rRLRhHIcsh2xvQoQEkGYEE/eeuEJLN1H0ntyO5BFhcsJjjnxhrZRBaSHvz9o4K1Qs/nZ6h4h4ygoZ/++ho8vFJB9/h+Z7DvALLs3rE58xAMhnqtqIJ1EMbrpvQ564KQwYywwQ2qE+osvyf9wK3ZqIjDvKdGCD0s3pCy7IJyZejHIRQTuRk65s7ibS468dgUCZ2PXo3eHVuLFQlC/dhImud6IGkwXsgvYi9DkuAzqfPS1lcMujXlRhxJEO4r8qdH0oN+utMCuVm8RxgpLz6P/QNiNrM1MJlZQALw/P4Bzm/K5LV5D1b/HDBikQG7C++N0Dt9om5E1v94t/krH4fkIpv9OAyWwAqRtAx15cYJrkfzPW1lKL06NKnyoZBYo9tr9qp97RZVnutyD0Tng098tI3IlL/rtOGFk0kqBLvKZiwJ5IcdromrYgQ7A5VngG9+umW0WhzqNkJi2LkseMRrAQEFhJI/wUIXdcvcEillNDsIsIIoLe9TFS8zadYZlhHscP9sdhwAwbj7uMnGI1p5lK4Y8MgnfhMDcO0VjPliYJJOeKmgUDIGdcJVN36cekbiCeDw59i0rys7XGe/jAfaYeHidc4hiV0Qum5nA54bWkhY25oi2KELUcCc8/lSyr1uFa8K4a8msquyi87hpoWW3dABm5OhKO/JvuCrBmxNmXjv+13etXq8PI2uh106YzK1I7LCyMSwIeXl4bsHhHOG5pD+0x03g+qeNFYJ5FGzp4c0iv9Uway7IQVH/+6RqTPxey4gmEA4+nRfsTE+u/L4E+mH6P7oz3BaNa9aV2l4PEn0RhiwPRtxRE6flmz9y73pMbLltqVBN+I8wgsTk7mCeO+ra+MV+LGvWLuZEUQm3y83jkSLtt1y8HUZe/30/qkL0PrA+bHW1gcqCy9aM9Y+ZtRMkhiOLNePUU+Fk0oXk65OZ/jcFV4/OoWV+nQ385wzGMkDxhSKbfR8bd8oUf3PEQfeDEfWhnejRbRJhSoZhnLkKdt57XYLJxkOUKIkMBqTMvilyspXntx8/cGXXdokYry97lTnhTRfm2zfyd5gzc6u72J2LmVRI+NrsPxWRzcJCUJ809v3RiHXAhGek30UBlaxgh/awOtGqtP5YIhNqhtz0ePvvLJaX9wjBp8o8JLx1DGQAxpU5BciEytM0Br78vBVaNSMNHs0tjYmdk92Ug9mNJb7J9cjHaQeKVfNCEoauBSAA0Kwx2znUYGIdvbkXNknvlaxcMI4MVsAj0xdYUxECKL51XGSQKTbCp5j7N3rHLq+4I4VyshuoMjHCGKjEAOhQCJyKMT5khx73EhV51hHQ1Adw4Yify+xvl/zGLawYSV8VSki07910kYjuoTCFDYswqEfglZSB5sRf/r9+3AM1+GsI+sThjc6u3SgVmGLhSG+HmVuvlaB8hxxWJ1M/43gq1116w+Wao4lPZCELZ7PmerfKFyn+IfQSXO2eyPiL5ce3MZ+DQAjx8M+43nUDZ+ZvWpFNA1kOXEdHqAQvZHHr5sduMBB05iwdYzCj6MNVpLCVg4MNbrMVrWHzIxwaQwhXfdf9hsblgF7fQhX3BefdE/61vW6v/hBeHjOjc7iZgci0FDQUh+PIdG11pV6/IeiVO+tmW1gOxAWuh7fPoge16y8ZX6dez3Cv21N6glottPdU7AZx/e8fEjXRiriyRJJY2b3c/681m47SyDFjfPRN8pkWVOs6zdehs9zy2tGZYjUya++RXVN9x3Alm8vPPvgz8OjG5FZedmn/4mTEHNj2/qDsOUH0YRl4tqc6vJd1d61DQK5Lj7P7FJ3BFCk87ZBomKlHQWlJY3qYIz3pylWyM3aMdl036Lm0sWuwd06P01dTDjF0OEmoQDunMLsVqOintfpplVCQ8vvFYxEDLu/YyMyC0531GWtoRYtUT5zjjM56gZHw+aTL8whJ71uKmFg61gYdev52zYdC6VZSWDoFQLRuFgLeaJTRQFnY8ERRxr+GTl6ijPYrHYltUmetnj19cqiVs93pYyVFscukQSoky8q85CCe409oqO4+eNYGST0q2ko6McOe3zl7t4rgtL6PhG9vFzJhl8YBh8rxsn+58h5zI1hCn115OWT+LT8alXM1T9t+ZRjn3abhWAr4Lm3GxNoPCDuWFJ6EaGrbJrOV+LEw+zF2UqOTQd+5MrNUuKR2TwSr71qnI0pMtvCGhNo1TQVSsEy0EU+gR9U1sdBwX100OMWR95WgvGXrjIs3RPoxIJ65xmFTzjisACs1DvCrDnwdFFuU4jn5kOc1fqzHIbauz5lVJgUfMNVEFZVN5ZHo0Mysy32QBzUDdeSSWCFsg0kioRUaMhcJiJSzFGkAYLvZDJ1DzmCEoZVavoO3bVcCiBde4BMXOwdH55WVDn8M/487DosrkJ2UEUR3SpMctNh8B57PPqIxSvj1a6ygoMJqqDPxGTwLPVoEO+FcfWOLnLYqEKo7fyBsLkDEZkR6p3Uo17ZD80sPD+5eB41f14rtys3fVWAQPB/lM0w9C8eOqMhsjmkvsXUcnK119Xcof+JY/7VuVR4IeFkj9jSnBH7voC14SBKbHOUqIsJJfqF+c2HcwRfJ5QA0g+B952sHleayMgKr7y6xHMi32xMBPOZwvPbOu+Afaf/jo2LB+vzd2vrcwYfft0Ssrp6xYsS6JUQoCsihNq7dzMhH/ad7KceJa/bXzCxTggjZ9/o/GkARUDE/gLVc6+qnm+eCKivEnj4puuV6W4rvsRpHAb2zHb6EJegjFMdjEwp0Ww2X/ML8eS7F+2K3gh1NxtG1VuozMovx0PbpICkLNXVrOjmP0fOiCQ8aa3zkG+3vbflENBmtezQNZX1DQ3S6jjFIFVqM4Ee1Kh9HVdZ6rVNIRFQYV6j7x8phDQRRkr/wjkMpEF/vYbcXc2gfBQmF1DmX/brHelV/NQzHVpibv46CyC5lwWi5im9w5XrG1IA6unwzAx7d7h1PfnQw5iJWIx1EHuk7ANPd4wl1hpzcPu0yexVhgTOgTlKBH2NMvh2qLytX83uop9b6Jz91YSjVx7/eiH6uKvw6xfL1SyQkSlqzvTRB47ph5WEUwl0b+oqCFs3mc+f3Z9sQAoUA0BsajZWp1JMbUKuXD8qvUOtzAr7+Q3s1NEw8m5NequnSwbw9V2Ufy6D9C4WX7ge8f8AUEsDBBQAAgAIABKobEXNiDXbTQAAAGoAAAAbAAAAdW5pdmVyc2FsL3VuaXZlcnNhbC5wbmcueG1ss7GvyM1RKEstKs7Mz7NVMtQzULK34+WyKShKLctMLVeoAIoBBSFASaHSVsnECMEtz0wpybBVsjAzQIhlpGamZ5TYKpmZmMIF9YFGAgBQSwECAAAUAAIACAB2uMNEewXTksABAADaAwAADwAAAAAAAAABAAAAAAAAAAAAbm9uZS9wbGF5ZXIueG1sUEsBAgAAFAACAAgAdrjDRM6CCTfsAgAAiAgAABQAAAAAAAAAAQAAAAAA7QEAAHVuaXZlcnNhbC9wbGF5ZXIueG1sUEsBAgAAFAACAAgAEqhsRWreaXdhQQAAEYcAABcAAAAAAAAAAAAAAAAACwUAAHVuaXZlcnNhbC91bml2ZXJzYWwucG5nUEsBAgAAFAACAAgAEqhsRc2INdtNAAAAagAAABsAAAAAAAAAAQAAAAAAoUYAAHVuaXZlcnNhbC91bml2ZXJzYWwucG5nLnhtbFBLBQYAAAAABAAEAA0BAAAnRwAAAAA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3_029a_sawyer2.jpg&#10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1_029a_sawyer2.jpg&#10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3_029a_sawyer2.jpg&#10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0_029a_sawyer2.jpg&#1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1_029a_sawyer2.jpg&#1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3_029a_sawyer2.jpg&#1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1_029a_sawyer2.jpg&#1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3_029a_sawyer2.jpg&#10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1_029a_sawyer2.jpg&#10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3_029a_sawyer2.jpg&#10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HARACTER" val="CharacterId &quot;{ece8fc03-2ac5-4c19-bcdf-0b0dbe49f313}&quot;&#10;PoseId 41_029a_sawyer2.jpg&#10;"/>
</p:tagLst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227</TotalTime>
  <Words>352</Words>
  <Application>Microsoft Office PowerPoint</Application>
  <PresentationFormat>Widescreen</PresentationFormat>
  <Paragraphs>111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Trebuchet MS</vt:lpstr>
      <vt:lpstr>Wingdings 3</vt:lpstr>
      <vt:lpstr>Facet</vt:lpstr>
      <vt:lpstr>Trắc nghiệm</vt:lpstr>
      <vt:lpstr>Câu hỏi đúng sai</vt:lpstr>
      <vt:lpstr>Hãy cho biết phép toán 1+1=3 là đúng hay sai?</vt:lpstr>
      <vt:lpstr>Hà Nội là thủ đô nước Việt Nam?</vt:lpstr>
      <vt:lpstr>Quận Tân Bình có 18 phường đúng hay sai?</vt:lpstr>
      <vt:lpstr>Ngày 2 tháng 9 là quốc khánh Việt Nam?</vt:lpstr>
      <vt:lpstr>Cá voi là động vật thuộc lớp cá?</vt:lpstr>
      <vt:lpstr>Câu hỏi chọn lựa</vt:lpstr>
      <vt:lpstr>Tốc độ tối đa cho phép khi xe mô tô di chuyển trong khu vực nội thành là:</vt:lpstr>
      <vt:lpstr>Cá voi là động vật thuộc lớp nào:</vt:lpstr>
      <vt:lpstr>Động vật nào sau đây không bay được:</vt:lpstr>
      <vt:lpstr>Kiểu đuôi mở rộng là .pptx là thuộc phần mềm nào:</vt:lpstr>
      <vt:lpstr>Loại pin nào sử dụng và lưu trữ được lâu nhất:</vt:lpstr>
      <vt:lpstr>Câu hỏi điền khuyết</vt:lpstr>
      <vt:lpstr>“Trong đầm gì đẹp bằng sen Lá xanh bông trắng lại chen nhị vàng Nhị vàng, bông trắng, lá xanh Gần bùn mà chẳng hôi tanh mùi bùn.”</vt:lpstr>
      <vt:lpstr>Quét chọn và kéo thả các từ sau vào vị trí phù hợp:</vt:lpstr>
      <vt:lpstr>Điền và chia động từ thích hợp vào chỗ trống (disconnect,start)</vt:lpstr>
      <vt:lpstr>Câu hỏi ghép đôi</vt:lpstr>
      <vt:lpstr>Quét chọn và kéo thả tên thủ đô tương ứng với quốc gia</vt:lpstr>
      <vt:lpstr>Quét chọn và kéo thả vào đúng vị trí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Bai4</dc:title>
  <dc:creator>Le Truong</dc:creator>
  <cp:lastModifiedBy>Le Truong</cp:lastModifiedBy>
  <cp:revision>39</cp:revision>
  <dcterms:created xsi:type="dcterms:W3CDTF">2015-06-11T03:03:23Z</dcterms:created>
  <dcterms:modified xsi:type="dcterms:W3CDTF">2015-06-12T09:32:54Z</dcterms:modified>
</cp:coreProperties>
</file>